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777aa7271a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3f198d2ec4f69"/>
  </p:sldMasterIdLst>
  <p:sldIdLst>
    <p:sldId xmlns:r="http://schemas.openxmlformats.org/officeDocument/2006/relationships" id="256" r:id="Rfce4f545200d493f"/>
    <p:sldId xmlns:r="http://schemas.openxmlformats.org/officeDocument/2006/relationships" id="257" r:id="R2712fedc51fb45d0"/>
    <p:sldId xmlns:r="http://schemas.openxmlformats.org/officeDocument/2006/relationships" id="258" r:id="Rc0306b140b1c42e3"/>
    <p:sldId xmlns:r="http://schemas.openxmlformats.org/officeDocument/2006/relationships" id="259" r:id="R0cfcd6e14cc94788"/>
    <p:sldId xmlns:r="http://schemas.openxmlformats.org/officeDocument/2006/relationships" id="260" r:id="R3568ffd38f894c6b"/>
    <p:sldId xmlns:r="http://schemas.openxmlformats.org/officeDocument/2006/relationships" id="261" r:id="R5d69faf0b01b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3f198d2ec4f69" /><Relationship Type="http://schemas.openxmlformats.org/officeDocument/2006/relationships/slide" Target="/ppt/slides/slide1.xml" Id="Rfce4f545200d493f" /><Relationship Type="http://schemas.openxmlformats.org/officeDocument/2006/relationships/slide" Target="/ppt/slides/slide2.xml" Id="R2712fedc51fb45d0" /><Relationship Type="http://schemas.openxmlformats.org/officeDocument/2006/relationships/slide" Target="/ppt/slides/slide3.xml" Id="Rc0306b140b1c42e3" /><Relationship Type="http://schemas.openxmlformats.org/officeDocument/2006/relationships/slide" Target="/ppt/slides/slide4.xml" Id="R0cfcd6e14cc94788" /><Relationship Type="http://schemas.openxmlformats.org/officeDocument/2006/relationships/slide" Target="/ppt/slides/slide5.xml" Id="R3568ffd38f894c6b" /><Relationship Type="http://schemas.openxmlformats.org/officeDocument/2006/relationships/slide" Target="/ppt/slides/slide6.xml" Id="R5d69faf0b01b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e02a4afc148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a02a6f1364866" /><Relationship Type="http://schemas.openxmlformats.org/officeDocument/2006/relationships/theme" Target="/ppt/slideMasters/theme/theme1.xml" Id="Redc40fa133444e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a02a6f136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137db2574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a3f22e1ea4c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21c845aad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094e2d679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eec089ce74e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7673c06eb4a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118 862 489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922 425 394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999 422 628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996 257 290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