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f43f3373ff742a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b2d718634ea48e2"/>
  </p:sldMasterIdLst>
  <p:sldIdLst>
    <p:sldId xmlns:r="http://schemas.openxmlformats.org/officeDocument/2006/relationships" id="256" r:id="R04ffc6c2d05d4d66"/>
    <p:sldId xmlns:r="http://schemas.openxmlformats.org/officeDocument/2006/relationships" id="257" r:id="R1e17bec8925a4e31"/>
    <p:sldId xmlns:r="http://schemas.openxmlformats.org/officeDocument/2006/relationships" id="258" r:id="Re4b3479ad4d342d6"/>
    <p:sldId xmlns:r="http://schemas.openxmlformats.org/officeDocument/2006/relationships" id="259" r:id="Ref27e0d37ea84e03"/>
    <p:sldId xmlns:r="http://schemas.openxmlformats.org/officeDocument/2006/relationships" id="260" r:id="R6cc65fca0c7e4523"/>
    <p:sldId xmlns:r="http://schemas.openxmlformats.org/officeDocument/2006/relationships" id="261" r:id="Re3800bde0a6b423a"/>
    <p:sldId xmlns:r="http://schemas.openxmlformats.org/officeDocument/2006/relationships" id="262" r:id="R3d4cd818278445e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2d718634ea48e2" /><Relationship Type="http://schemas.openxmlformats.org/officeDocument/2006/relationships/slide" Target="/ppt/slides/slide1.xml" Id="R04ffc6c2d05d4d66" /><Relationship Type="http://schemas.openxmlformats.org/officeDocument/2006/relationships/slide" Target="/ppt/slides/slide2.xml" Id="R1e17bec8925a4e31" /><Relationship Type="http://schemas.openxmlformats.org/officeDocument/2006/relationships/slide" Target="/ppt/slides/slide3.xml" Id="Re4b3479ad4d342d6" /><Relationship Type="http://schemas.openxmlformats.org/officeDocument/2006/relationships/slide" Target="/ppt/slides/slide4.xml" Id="Ref27e0d37ea84e03" /><Relationship Type="http://schemas.openxmlformats.org/officeDocument/2006/relationships/slide" Target="/ppt/slides/slide5.xml" Id="R6cc65fca0c7e4523" /><Relationship Type="http://schemas.openxmlformats.org/officeDocument/2006/relationships/slide" Target="/ppt/slides/slide6.xml" Id="Re3800bde0a6b423a" /><Relationship Type="http://schemas.openxmlformats.org/officeDocument/2006/relationships/slide" Target="/ppt/slides/slide7.xml" Id="R3d4cd818278445e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cce1af75804b2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86266d32ed49b1" /><Relationship Type="http://schemas.openxmlformats.org/officeDocument/2006/relationships/theme" Target="/ppt/slideMasters/theme/theme1.xml" Id="Rddf1de75440f4d1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b86266d32ed49b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ab52a3f1c843e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461855a92a4d0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aeccce30b440b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e39aed785f446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9d97fd8d944b1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a2950e811543f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f0e76efa724f1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CEMO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CEMO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CEMO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CEMO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CEMO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CEMO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−11 137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408 916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2 194 178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2 689 178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CEMO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CECILIE MOEN  –  37,9 %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HEGE MOEN SCHEIE  –  25,8 %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VIBEKE MOEN KVALHEIM  –  25,8 %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CHRISTIAN MOEN  –  10,6 %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CEMO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Cecilie Moen, Langmyrgrenda 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0861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996 242 471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CEMO INVEST AS</a:t>
            </a:r>
          </a:p>
        </p:txBody>
      </p:sp>
    </p:spTree>
  </p:cSld>
  <p:clrMapOvr>
    <a:masterClrMapping xmlns:a="http://schemas.openxmlformats.org/drawingml/2006/main"/>
  </p:clrMapOvr>
</p:sld>
</file>