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b65e9b3d1d4b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7564de1f684de5"/>
  </p:sldMasterIdLst>
  <p:sldIdLst>
    <p:sldId xmlns:r="http://schemas.openxmlformats.org/officeDocument/2006/relationships" id="256" r:id="R20c6489b5ea14224"/>
    <p:sldId xmlns:r="http://schemas.openxmlformats.org/officeDocument/2006/relationships" id="257" r:id="R258557b8974c4d1f"/>
    <p:sldId xmlns:r="http://schemas.openxmlformats.org/officeDocument/2006/relationships" id="258" r:id="R738242af82364da1"/>
    <p:sldId xmlns:r="http://schemas.openxmlformats.org/officeDocument/2006/relationships" id="259" r:id="Re847634b2f0c4fa4"/>
    <p:sldId xmlns:r="http://schemas.openxmlformats.org/officeDocument/2006/relationships" id="260" r:id="R2b692fb2f01f441c"/>
    <p:sldId xmlns:r="http://schemas.openxmlformats.org/officeDocument/2006/relationships" id="261" r:id="R6199b276df7a48eb"/>
    <p:sldId xmlns:r="http://schemas.openxmlformats.org/officeDocument/2006/relationships" id="262" r:id="R91de8b2c6ee2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564de1f684de5" /><Relationship Type="http://schemas.openxmlformats.org/officeDocument/2006/relationships/slide" Target="/ppt/slides/slide1.xml" Id="R20c6489b5ea14224" /><Relationship Type="http://schemas.openxmlformats.org/officeDocument/2006/relationships/slide" Target="/ppt/slides/slide2.xml" Id="R258557b8974c4d1f" /><Relationship Type="http://schemas.openxmlformats.org/officeDocument/2006/relationships/slide" Target="/ppt/slides/slide3.xml" Id="R738242af82364da1" /><Relationship Type="http://schemas.openxmlformats.org/officeDocument/2006/relationships/slide" Target="/ppt/slides/slide4.xml" Id="Re847634b2f0c4fa4" /><Relationship Type="http://schemas.openxmlformats.org/officeDocument/2006/relationships/slide" Target="/ppt/slides/slide5.xml" Id="R2b692fb2f01f441c" /><Relationship Type="http://schemas.openxmlformats.org/officeDocument/2006/relationships/slide" Target="/ppt/slides/slide6.xml" Id="R6199b276df7a48eb" /><Relationship Type="http://schemas.openxmlformats.org/officeDocument/2006/relationships/slide" Target="/ppt/slides/slide7.xml" Id="R91de8b2c6ee2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fe7c01f7847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582a27a1490a" /><Relationship Type="http://schemas.openxmlformats.org/officeDocument/2006/relationships/theme" Target="/ppt/slideMasters/theme/theme1.xml" Id="Rf90e3192933c4f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63582a27a149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ae20f9729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141cd039945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6c344e583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e63b8ac6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726167828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e61da8ca5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87d0b029748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5 460 845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JAHREN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Meensvegen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996 222 098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JAHREN AS</a:t>
            </a:r>
          </a:p>
        </p:txBody>
      </p:sp>
    </p:spTree>
  </p:cSld>
  <p:clrMapOvr>
    <a:masterClrMapping xmlns:a="http://schemas.openxmlformats.org/drawingml/2006/main"/>
  </p:clrMapOvr>
</p:sld>
</file>