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b6ce56204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55c922e0894dc8"/>
  </p:sldMasterIdLst>
  <p:sldIdLst>
    <p:sldId xmlns:r="http://schemas.openxmlformats.org/officeDocument/2006/relationships" id="256" r:id="R214b2867fcd9492f"/>
    <p:sldId xmlns:r="http://schemas.openxmlformats.org/officeDocument/2006/relationships" id="257" r:id="Re8272a44be0a41d9"/>
    <p:sldId xmlns:r="http://schemas.openxmlformats.org/officeDocument/2006/relationships" id="258" r:id="Rf290b5e6c5334b9f"/>
    <p:sldId xmlns:r="http://schemas.openxmlformats.org/officeDocument/2006/relationships" id="259" r:id="R37d992e5933f4669"/>
    <p:sldId xmlns:r="http://schemas.openxmlformats.org/officeDocument/2006/relationships" id="260" r:id="R777a71d846414a47"/>
    <p:sldId xmlns:r="http://schemas.openxmlformats.org/officeDocument/2006/relationships" id="261" r:id="R0957d02cacb8434c"/>
    <p:sldId xmlns:r="http://schemas.openxmlformats.org/officeDocument/2006/relationships" id="262" r:id="R85e3c7c6bfdf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5c922e0894dc8" /><Relationship Type="http://schemas.openxmlformats.org/officeDocument/2006/relationships/slide" Target="/ppt/slides/slide1.xml" Id="R214b2867fcd9492f" /><Relationship Type="http://schemas.openxmlformats.org/officeDocument/2006/relationships/slide" Target="/ppt/slides/slide2.xml" Id="Re8272a44be0a41d9" /><Relationship Type="http://schemas.openxmlformats.org/officeDocument/2006/relationships/slide" Target="/ppt/slides/slide3.xml" Id="Rf290b5e6c5334b9f" /><Relationship Type="http://schemas.openxmlformats.org/officeDocument/2006/relationships/slide" Target="/ppt/slides/slide4.xml" Id="R37d992e5933f4669" /><Relationship Type="http://schemas.openxmlformats.org/officeDocument/2006/relationships/slide" Target="/ppt/slides/slide5.xml" Id="R777a71d846414a47" /><Relationship Type="http://schemas.openxmlformats.org/officeDocument/2006/relationships/slide" Target="/ppt/slides/slide6.xml" Id="R0957d02cacb8434c" /><Relationship Type="http://schemas.openxmlformats.org/officeDocument/2006/relationships/slide" Target="/ppt/slides/slide7.xml" Id="R85e3c7c6bfdf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47e743d97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a6aa6bbb74937" /><Relationship Type="http://schemas.openxmlformats.org/officeDocument/2006/relationships/theme" Target="/ppt/slideMasters/theme/theme1.xml" Id="R5e46d0aa2b70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a6aa6bbb7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d32420c1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582879527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5a685988f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9ab0a5f5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ab3d016e0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3840779b74a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05d60b5ff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CEGAL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CEGAL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1 422 168 765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132 170 705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104 147 108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335 684 744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1 161 914 008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CEGAL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www.cegal.com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996 221 423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