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69b21c62b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6122f6eb94960"/>
  </p:sldMasterIdLst>
  <p:sldIdLst>
    <p:sldId xmlns:r="http://schemas.openxmlformats.org/officeDocument/2006/relationships" id="256" r:id="R4aeec1598c974d7b"/>
    <p:sldId xmlns:r="http://schemas.openxmlformats.org/officeDocument/2006/relationships" id="257" r:id="Rf5032ad7f16d4d8d"/>
    <p:sldId xmlns:r="http://schemas.openxmlformats.org/officeDocument/2006/relationships" id="258" r:id="R8016e4e2abaf4101"/>
    <p:sldId xmlns:r="http://schemas.openxmlformats.org/officeDocument/2006/relationships" id="259" r:id="Re92723db33ab4d9c"/>
    <p:sldId xmlns:r="http://schemas.openxmlformats.org/officeDocument/2006/relationships" id="260" r:id="Rfeab3a53121143ca"/>
    <p:sldId xmlns:r="http://schemas.openxmlformats.org/officeDocument/2006/relationships" id="261" r:id="R1f3c8fa09b8a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6122f6eb94960" /><Relationship Type="http://schemas.openxmlformats.org/officeDocument/2006/relationships/slide" Target="/ppt/slides/slide1.xml" Id="R4aeec1598c974d7b" /><Relationship Type="http://schemas.openxmlformats.org/officeDocument/2006/relationships/slide" Target="/ppt/slides/slide2.xml" Id="Rf5032ad7f16d4d8d" /><Relationship Type="http://schemas.openxmlformats.org/officeDocument/2006/relationships/slide" Target="/ppt/slides/slide3.xml" Id="R8016e4e2abaf4101" /><Relationship Type="http://schemas.openxmlformats.org/officeDocument/2006/relationships/slide" Target="/ppt/slides/slide4.xml" Id="Re92723db33ab4d9c" /><Relationship Type="http://schemas.openxmlformats.org/officeDocument/2006/relationships/slide" Target="/ppt/slides/slide5.xml" Id="Rfeab3a53121143ca" /><Relationship Type="http://schemas.openxmlformats.org/officeDocument/2006/relationships/slide" Target="/ppt/slides/slide6.xml" Id="R1f3c8fa09b8a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2e850ba9a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72f0bc97643a8" /><Relationship Type="http://schemas.openxmlformats.org/officeDocument/2006/relationships/theme" Target="/ppt/slideMasters/theme/theme1.xml" Id="Rce376d959c9f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72f0bc976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03358b79d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722164c24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fd9ffde44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ab00fc215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79e1d488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5a2684c6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www.cegal.com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