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a66a4e7a6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4ecb0110a45e0"/>
  </p:sldMasterIdLst>
  <p:sldIdLst>
    <p:sldId xmlns:r="http://schemas.openxmlformats.org/officeDocument/2006/relationships" id="256" r:id="Ra53c735957ca4963"/>
    <p:sldId xmlns:r="http://schemas.openxmlformats.org/officeDocument/2006/relationships" id="257" r:id="Rcb50aa103fac4245"/>
    <p:sldId xmlns:r="http://schemas.openxmlformats.org/officeDocument/2006/relationships" id="258" r:id="R06d0bc0235f84d50"/>
    <p:sldId xmlns:r="http://schemas.openxmlformats.org/officeDocument/2006/relationships" id="259" r:id="Rc0cd37a4d1494931"/>
    <p:sldId xmlns:r="http://schemas.openxmlformats.org/officeDocument/2006/relationships" id="260" r:id="R8e61d0d08ff94315"/>
    <p:sldId xmlns:r="http://schemas.openxmlformats.org/officeDocument/2006/relationships" id="261" r:id="Ra9c3b1f3c6514c4e"/>
    <p:sldId xmlns:r="http://schemas.openxmlformats.org/officeDocument/2006/relationships" id="262" r:id="R5b19c246f7f1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4ecb0110a45e0" /><Relationship Type="http://schemas.openxmlformats.org/officeDocument/2006/relationships/slide" Target="/ppt/slides/slide1.xml" Id="Ra53c735957ca4963" /><Relationship Type="http://schemas.openxmlformats.org/officeDocument/2006/relationships/slide" Target="/ppt/slides/slide2.xml" Id="Rcb50aa103fac4245" /><Relationship Type="http://schemas.openxmlformats.org/officeDocument/2006/relationships/slide" Target="/ppt/slides/slide3.xml" Id="R06d0bc0235f84d50" /><Relationship Type="http://schemas.openxmlformats.org/officeDocument/2006/relationships/slide" Target="/ppt/slides/slide4.xml" Id="Rc0cd37a4d1494931" /><Relationship Type="http://schemas.openxmlformats.org/officeDocument/2006/relationships/slide" Target="/ppt/slides/slide5.xml" Id="R8e61d0d08ff94315" /><Relationship Type="http://schemas.openxmlformats.org/officeDocument/2006/relationships/slide" Target="/ppt/slides/slide6.xml" Id="Ra9c3b1f3c6514c4e" /><Relationship Type="http://schemas.openxmlformats.org/officeDocument/2006/relationships/slide" Target="/ppt/slides/slide7.xml" Id="R5b19c246f7f1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42532d1a9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34ef59734c7e" /><Relationship Type="http://schemas.openxmlformats.org/officeDocument/2006/relationships/theme" Target="/ppt/slideMasters/theme/theme1.xml" Id="R61561713e1f8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a34ef5973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fc93669cb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c843f703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62a6a299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eca6c627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96f505d2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f1908a3d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de348fe6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10 475 452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57 609 248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WÅGSAND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996 198 057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