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c2cb29b7104d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13ce6e280546a9"/>
  </p:sldMasterIdLst>
  <p:sldIdLst>
    <p:sldId xmlns:r="http://schemas.openxmlformats.org/officeDocument/2006/relationships" id="256" r:id="R8b24e39bb1c94a8c"/>
    <p:sldId xmlns:r="http://schemas.openxmlformats.org/officeDocument/2006/relationships" id="257" r:id="Rb30dd99f4b084e45"/>
    <p:sldId xmlns:r="http://schemas.openxmlformats.org/officeDocument/2006/relationships" id="258" r:id="R84620d4bc8f648d3"/>
    <p:sldId xmlns:r="http://schemas.openxmlformats.org/officeDocument/2006/relationships" id="259" r:id="R011d79a500514157"/>
    <p:sldId xmlns:r="http://schemas.openxmlformats.org/officeDocument/2006/relationships" id="260" r:id="Radea2dc176ae4ac2"/>
    <p:sldId xmlns:r="http://schemas.openxmlformats.org/officeDocument/2006/relationships" id="261" r:id="R1b8265352ce24bf9"/>
    <p:sldId xmlns:r="http://schemas.openxmlformats.org/officeDocument/2006/relationships" id="262" r:id="R792396b8a59043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3ce6e280546a9" /><Relationship Type="http://schemas.openxmlformats.org/officeDocument/2006/relationships/slide" Target="/ppt/slides/slide1.xml" Id="R8b24e39bb1c94a8c" /><Relationship Type="http://schemas.openxmlformats.org/officeDocument/2006/relationships/slide" Target="/ppt/slides/slide2.xml" Id="Rb30dd99f4b084e45" /><Relationship Type="http://schemas.openxmlformats.org/officeDocument/2006/relationships/slide" Target="/ppt/slides/slide3.xml" Id="R84620d4bc8f648d3" /><Relationship Type="http://schemas.openxmlformats.org/officeDocument/2006/relationships/slide" Target="/ppt/slides/slide4.xml" Id="R011d79a500514157" /><Relationship Type="http://schemas.openxmlformats.org/officeDocument/2006/relationships/slide" Target="/ppt/slides/slide5.xml" Id="Radea2dc176ae4ac2" /><Relationship Type="http://schemas.openxmlformats.org/officeDocument/2006/relationships/slide" Target="/ppt/slides/slide6.xml" Id="R1b8265352ce24bf9" /><Relationship Type="http://schemas.openxmlformats.org/officeDocument/2006/relationships/slide" Target="/ppt/slides/slide7.xml" Id="R792396b8a59043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c37e326674f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bb0f9a8134516" /><Relationship Type="http://schemas.openxmlformats.org/officeDocument/2006/relationships/theme" Target="/ppt/slideMasters/theme/theme1.xml" Id="Re8b8159eb23a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bb0f9a813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60a3c7076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0306d62e645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1a921f4c841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72f45f6e744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e56e5ff13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4a871d06e42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44a03576e46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KASPER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KASPER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5 986 224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5 990 695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PER-EGIL RESE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424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996 182 339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HOLDING AS</a:t>
            </a:r>
          </a:p>
        </p:txBody>
      </p:sp>
    </p:spTree>
  </p:cSld>
  <p:clrMapOvr>
    <a:masterClrMapping xmlns:a="http://schemas.openxmlformats.org/drawingml/2006/main"/>
  </p:clrMapOvr>
</p:sld>
</file>