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d3faaec01342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694b266f254ecb"/>
  </p:sldMasterIdLst>
  <p:sldIdLst>
    <p:sldId xmlns:r="http://schemas.openxmlformats.org/officeDocument/2006/relationships" id="256" r:id="R79e1fb5578384afe"/>
    <p:sldId xmlns:r="http://schemas.openxmlformats.org/officeDocument/2006/relationships" id="257" r:id="R6a07b3ccc64f44a3"/>
    <p:sldId xmlns:r="http://schemas.openxmlformats.org/officeDocument/2006/relationships" id="258" r:id="Rb3dc819e70b34905"/>
    <p:sldId xmlns:r="http://schemas.openxmlformats.org/officeDocument/2006/relationships" id="259" r:id="R4a7c55699a4747ee"/>
    <p:sldId xmlns:r="http://schemas.openxmlformats.org/officeDocument/2006/relationships" id="260" r:id="Rc3d84638cb8d44d7"/>
    <p:sldId xmlns:r="http://schemas.openxmlformats.org/officeDocument/2006/relationships" id="261" r:id="Rbdcc6aacf6dc4f59"/>
    <p:sldId xmlns:r="http://schemas.openxmlformats.org/officeDocument/2006/relationships" id="262" r:id="R3d31e1772c8c4d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694b266f254ecb" /><Relationship Type="http://schemas.openxmlformats.org/officeDocument/2006/relationships/slide" Target="/ppt/slides/slide1.xml" Id="R79e1fb5578384afe" /><Relationship Type="http://schemas.openxmlformats.org/officeDocument/2006/relationships/slide" Target="/ppt/slides/slide2.xml" Id="R6a07b3ccc64f44a3" /><Relationship Type="http://schemas.openxmlformats.org/officeDocument/2006/relationships/slide" Target="/ppt/slides/slide3.xml" Id="Rb3dc819e70b34905" /><Relationship Type="http://schemas.openxmlformats.org/officeDocument/2006/relationships/slide" Target="/ppt/slides/slide4.xml" Id="R4a7c55699a4747ee" /><Relationship Type="http://schemas.openxmlformats.org/officeDocument/2006/relationships/slide" Target="/ppt/slides/slide5.xml" Id="Rc3d84638cb8d44d7" /><Relationship Type="http://schemas.openxmlformats.org/officeDocument/2006/relationships/slide" Target="/ppt/slides/slide6.xml" Id="Rbdcc6aacf6dc4f59" /><Relationship Type="http://schemas.openxmlformats.org/officeDocument/2006/relationships/slide" Target="/ppt/slides/slide7.xml" Id="R3d31e1772c8c4d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9279971eb940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317d24f124f38" /><Relationship Type="http://schemas.openxmlformats.org/officeDocument/2006/relationships/theme" Target="/ppt/slideMasters/theme/theme1.xml" Id="R0f2dcab776724f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4317d24f124f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12fdcf1104f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587747f854a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4e06d172b49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dbc3024c248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dbbc8bb7e46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0620073e749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0af688f2c40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ESPM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ESPM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183 110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9 540 329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38 564 093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38 629 437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STOUD PLATOU MYHRE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PEDERSEN MYHRE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Prestvikveien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996 165 167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ESPM AS</a:t>
            </a:r>
          </a:p>
        </p:txBody>
      </p:sp>
    </p:spTree>
  </p:cSld>
  <p:clrMapOvr>
    <a:masterClrMapping xmlns:a="http://schemas.openxmlformats.org/drawingml/2006/main"/>
  </p:clrMapOvr>
</p:sld>
</file>