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7d30cf49e041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b9ae52f4534617"/>
  </p:sldMasterIdLst>
  <p:sldIdLst>
    <p:sldId xmlns:r="http://schemas.openxmlformats.org/officeDocument/2006/relationships" id="256" r:id="R8863727c8ff74935"/>
    <p:sldId xmlns:r="http://schemas.openxmlformats.org/officeDocument/2006/relationships" id="257" r:id="Reb63ff3d3f5e492a"/>
    <p:sldId xmlns:r="http://schemas.openxmlformats.org/officeDocument/2006/relationships" id="258" r:id="Ra3ec8aa5c59c4356"/>
    <p:sldId xmlns:r="http://schemas.openxmlformats.org/officeDocument/2006/relationships" id="259" r:id="Rbc5e3addaa5141d9"/>
    <p:sldId xmlns:r="http://schemas.openxmlformats.org/officeDocument/2006/relationships" id="260" r:id="R36020959394e4645"/>
    <p:sldId xmlns:r="http://schemas.openxmlformats.org/officeDocument/2006/relationships" id="261" r:id="Rec2c9b7dded84f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b9ae52f4534617" /><Relationship Type="http://schemas.openxmlformats.org/officeDocument/2006/relationships/slide" Target="/ppt/slides/slide1.xml" Id="R8863727c8ff74935" /><Relationship Type="http://schemas.openxmlformats.org/officeDocument/2006/relationships/slide" Target="/ppt/slides/slide2.xml" Id="Reb63ff3d3f5e492a" /><Relationship Type="http://schemas.openxmlformats.org/officeDocument/2006/relationships/slide" Target="/ppt/slides/slide3.xml" Id="Ra3ec8aa5c59c4356" /><Relationship Type="http://schemas.openxmlformats.org/officeDocument/2006/relationships/slide" Target="/ppt/slides/slide4.xml" Id="Rbc5e3addaa5141d9" /><Relationship Type="http://schemas.openxmlformats.org/officeDocument/2006/relationships/slide" Target="/ppt/slides/slide5.xml" Id="R36020959394e4645" /><Relationship Type="http://schemas.openxmlformats.org/officeDocument/2006/relationships/slide" Target="/ppt/slides/slide6.xml" Id="Rec2c9b7dded84f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42da320cbb43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f962290f2457c" /><Relationship Type="http://schemas.openxmlformats.org/officeDocument/2006/relationships/theme" Target="/ppt/slideMasters/theme/theme1.xml" Id="R71217958110b45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4f962290f245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004be72bb41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cada14ae64f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fa448554347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90558357e43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c8b25a22640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8efd759cc4a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THERMOPYLAE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996 154 343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