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666564bd0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1c88cd98e4340"/>
  </p:sldMasterIdLst>
  <p:sldIdLst>
    <p:sldId xmlns:r="http://schemas.openxmlformats.org/officeDocument/2006/relationships" id="256" r:id="R41760608756041ab"/>
    <p:sldId xmlns:r="http://schemas.openxmlformats.org/officeDocument/2006/relationships" id="257" r:id="R7f278939e34640b5"/>
    <p:sldId xmlns:r="http://schemas.openxmlformats.org/officeDocument/2006/relationships" id="258" r:id="R0f7620c13b2549e6"/>
    <p:sldId xmlns:r="http://schemas.openxmlformats.org/officeDocument/2006/relationships" id="259" r:id="R00246f80fa784828"/>
    <p:sldId xmlns:r="http://schemas.openxmlformats.org/officeDocument/2006/relationships" id="260" r:id="Rfcca81f946954884"/>
    <p:sldId xmlns:r="http://schemas.openxmlformats.org/officeDocument/2006/relationships" id="261" r:id="R79b24eb7632646d6"/>
    <p:sldId xmlns:r="http://schemas.openxmlformats.org/officeDocument/2006/relationships" id="262" r:id="R5c1abcff9772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1c88cd98e4340" /><Relationship Type="http://schemas.openxmlformats.org/officeDocument/2006/relationships/slide" Target="/ppt/slides/slide1.xml" Id="R41760608756041ab" /><Relationship Type="http://schemas.openxmlformats.org/officeDocument/2006/relationships/slide" Target="/ppt/slides/slide2.xml" Id="R7f278939e34640b5" /><Relationship Type="http://schemas.openxmlformats.org/officeDocument/2006/relationships/slide" Target="/ppt/slides/slide3.xml" Id="R0f7620c13b2549e6" /><Relationship Type="http://schemas.openxmlformats.org/officeDocument/2006/relationships/slide" Target="/ppt/slides/slide4.xml" Id="R00246f80fa784828" /><Relationship Type="http://schemas.openxmlformats.org/officeDocument/2006/relationships/slide" Target="/ppt/slides/slide5.xml" Id="Rfcca81f946954884" /><Relationship Type="http://schemas.openxmlformats.org/officeDocument/2006/relationships/slide" Target="/ppt/slides/slide6.xml" Id="R79b24eb7632646d6" /><Relationship Type="http://schemas.openxmlformats.org/officeDocument/2006/relationships/slide" Target="/ppt/slides/slide7.xml" Id="R5c1abcff9772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ebf13e20a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8060418d34234" /><Relationship Type="http://schemas.openxmlformats.org/officeDocument/2006/relationships/theme" Target="/ppt/slideMasters/theme/theme1.xml" Id="Rc3db05261e3f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68060418d3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0ff3ffbdd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fdaa6b59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a54e2b0fc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26b7bd90d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b7119378f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19cf039a8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8edc81b3e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ERIKCO AS ble etablert [år] og holder til i Brandval.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8 346 700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RUDI KASPERSEN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