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18a20359d342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e51d38c5884d87"/>
  </p:sldMasterIdLst>
  <p:sldIdLst>
    <p:sldId xmlns:r="http://schemas.openxmlformats.org/officeDocument/2006/relationships" id="256" r:id="R5605c20f9954497c"/>
    <p:sldId xmlns:r="http://schemas.openxmlformats.org/officeDocument/2006/relationships" id="257" r:id="R2a2bcbb0b80641fd"/>
    <p:sldId xmlns:r="http://schemas.openxmlformats.org/officeDocument/2006/relationships" id="258" r:id="Rc935cae827fe4c6f"/>
    <p:sldId xmlns:r="http://schemas.openxmlformats.org/officeDocument/2006/relationships" id="259" r:id="Re15b0d404a654a9d"/>
    <p:sldId xmlns:r="http://schemas.openxmlformats.org/officeDocument/2006/relationships" id="260" r:id="R203bc29afd404f37"/>
    <p:sldId xmlns:r="http://schemas.openxmlformats.org/officeDocument/2006/relationships" id="261" r:id="R56a4a92d805742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e51d38c5884d87" /><Relationship Type="http://schemas.openxmlformats.org/officeDocument/2006/relationships/slide" Target="/ppt/slides/slide1.xml" Id="R5605c20f9954497c" /><Relationship Type="http://schemas.openxmlformats.org/officeDocument/2006/relationships/slide" Target="/ppt/slides/slide2.xml" Id="R2a2bcbb0b80641fd" /><Relationship Type="http://schemas.openxmlformats.org/officeDocument/2006/relationships/slide" Target="/ppt/slides/slide3.xml" Id="Rc935cae827fe4c6f" /><Relationship Type="http://schemas.openxmlformats.org/officeDocument/2006/relationships/slide" Target="/ppt/slides/slide4.xml" Id="Re15b0d404a654a9d" /><Relationship Type="http://schemas.openxmlformats.org/officeDocument/2006/relationships/slide" Target="/ppt/slides/slide5.xml" Id="R203bc29afd404f37" /><Relationship Type="http://schemas.openxmlformats.org/officeDocument/2006/relationships/slide" Target="/ppt/slides/slide6.xml" Id="R56a4a92d805742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b54420564040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24f4744c9e4c9b" /><Relationship Type="http://schemas.openxmlformats.org/officeDocument/2006/relationships/theme" Target="/ppt/slideMasters/theme/theme1.xml" Id="R9f26c98427214a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24f4744c9e4c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645f06e1e649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f99943f15046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41879ca31a4e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653a0b1f9346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8ed345ccf64b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4766b14a7c49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ERIKCO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Odalsvegen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2219 Brandval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996 136 167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ERIKCO AS</a:t>
            </a:r>
          </a:p>
        </p:txBody>
      </p:sp>
    </p:spTree>
  </p:cSld>
  <p:clrMapOvr>
    <a:masterClrMapping xmlns:a="http://schemas.openxmlformats.org/drawingml/2006/main"/>
  </p:clrMapOvr>
</p:sld>
</file>