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03e1e7a66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818da9ceb4c27"/>
  </p:sldMasterIdLst>
  <p:sldIdLst>
    <p:sldId xmlns:r="http://schemas.openxmlformats.org/officeDocument/2006/relationships" id="256" r:id="Rabc383bd8a794256"/>
    <p:sldId xmlns:r="http://schemas.openxmlformats.org/officeDocument/2006/relationships" id="257" r:id="R9f3962134f9546d0"/>
    <p:sldId xmlns:r="http://schemas.openxmlformats.org/officeDocument/2006/relationships" id="258" r:id="Rc51d9e66a7904739"/>
    <p:sldId xmlns:r="http://schemas.openxmlformats.org/officeDocument/2006/relationships" id="259" r:id="R6fb5a89aadca4ae5"/>
    <p:sldId xmlns:r="http://schemas.openxmlformats.org/officeDocument/2006/relationships" id="260" r:id="R0896c7c337d643d9"/>
    <p:sldId xmlns:r="http://schemas.openxmlformats.org/officeDocument/2006/relationships" id="261" r:id="R8522437507844379"/>
    <p:sldId xmlns:r="http://schemas.openxmlformats.org/officeDocument/2006/relationships" id="262" r:id="Rfa0447561d76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818da9ceb4c27" /><Relationship Type="http://schemas.openxmlformats.org/officeDocument/2006/relationships/slide" Target="/ppt/slides/slide1.xml" Id="Rabc383bd8a794256" /><Relationship Type="http://schemas.openxmlformats.org/officeDocument/2006/relationships/slide" Target="/ppt/slides/slide2.xml" Id="R9f3962134f9546d0" /><Relationship Type="http://schemas.openxmlformats.org/officeDocument/2006/relationships/slide" Target="/ppt/slides/slide3.xml" Id="Rc51d9e66a7904739" /><Relationship Type="http://schemas.openxmlformats.org/officeDocument/2006/relationships/slide" Target="/ppt/slides/slide4.xml" Id="R6fb5a89aadca4ae5" /><Relationship Type="http://schemas.openxmlformats.org/officeDocument/2006/relationships/slide" Target="/ppt/slides/slide5.xml" Id="R0896c7c337d643d9" /><Relationship Type="http://schemas.openxmlformats.org/officeDocument/2006/relationships/slide" Target="/ppt/slides/slide6.xml" Id="R8522437507844379" /><Relationship Type="http://schemas.openxmlformats.org/officeDocument/2006/relationships/slide" Target="/ppt/slides/slide7.xml" Id="Rfa0447561d76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ff8c00cf3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075cbb7bf4737" /><Relationship Type="http://schemas.openxmlformats.org/officeDocument/2006/relationships/theme" Target="/ppt/slideMasters/theme/theme1.xml" Id="Rd3f2fd2c9342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075cbb7bf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ce49eb6a1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de5b5012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f1a084fb4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1a37a9557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70002e46e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a2cd4bda8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82d84de3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