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6eab6aa0fe48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d73e13e5174613"/>
  </p:sldMasterIdLst>
  <p:sldIdLst>
    <p:sldId xmlns:r="http://schemas.openxmlformats.org/officeDocument/2006/relationships" id="256" r:id="Rb70641a2755a463f"/>
    <p:sldId xmlns:r="http://schemas.openxmlformats.org/officeDocument/2006/relationships" id="257" r:id="R1bc2fbc33d4842dc"/>
    <p:sldId xmlns:r="http://schemas.openxmlformats.org/officeDocument/2006/relationships" id="258" r:id="Rbe1b6d6c6e434673"/>
    <p:sldId xmlns:r="http://schemas.openxmlformats.org/officeDocument/2006/relationships" id="259" r:id="Reb9dd9ce366e494b"/>
    <p:sldId xmlns:r="http://schemas.openxmlformats.org/officeDocument/2006/relationships" id="260" r:id="R1d1f2998b015403a"/>
    <p:sldId xmlns:r="http://schemas.openxmlformats.org/officeDocument/2006/relationships" id="261" r:id="Rc5e1a42e718b4e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d73e13e5174613" /><Relationship Type="http://schemas.openxmlformats.org/officeDocument/2006/relationships/slide" Target="/ppt/slides/slide1.xml" Id="Rb70641a2755a463f" /><Relationship Type="http://schemas.openxmlformats.org/officeDocument/2006/relationships/slide" Target="/ppt/slides/slide2.xml" Id="R1bc2fbc33d4842dc" /><Relationship Type="http://schemas.openxmlformats.org/officeDocument/2006/relationships/slide" Target="/ppt/slides/slide3.xml" Id="Rbe1b6d6c6e434673" /><Relationship Type="http://schemas.openxmlformats.org/officeDocument/2006/relationships/slide" Target="/ppt/slides/slide4.xml" Id="Reb9dd9ce366e494b" /><Relationship Type="http://schemas.openxmlformats.org/officeDocument/2006/relationships/slide" Target="/ppt/slides/slide5.xml" Id="R1d1f2998b015403a" /><Relationship Type="http://schemas.openxmlformats.org/officeDocument/2006/relationships/slide" Target="/ppt/slides/slide6.xml" Id="Rc5e1a42e718b4e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ee7dd41cb248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70f99a7d349ed" /><Relationship Type="http://schemas.openxmlformats.org/officeDocument/2006/relationships/theme" Target="/ppt/slideMasters/theme/theme1.xml" Id="R14e90b93fd9e48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f70f99a7d349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007b3cc7d4e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cc68b2aa04c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5b5c6d19d4e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66123686e41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34dbda85d41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59c9318ec4d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CEGAL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996 127 044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