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12f6b7d4bf43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ba313b733549e0"/>
  </p:sldMasterIdLst>
  <p:sldIdLst>
    <p:sldId xmlns:r="http://schemas.openxmlformats.org/officeDocument/2006/relationships" id="256" r:id="R371f4935f3ee4ae3"/>
    <p:sldId xmlns:r="http://schemas.openxmlformats.org/officeDocument/2006/relationships" id="257" r:id="R9ef6997f216449a0"/>
    <p:sldId xmlns:r="http://schemas.openxmlformats.org/officeDocument/2006/relationships" id="258" r:id="R898d442763f64387"/>
    <p:sldId xmlns:r="http://schemas.openxmlformats.org/officeDocument/2006/relationships" id="259" r:id="R92877ee80cbb4fc3"/>
    <p:sldId xmlns:r="http://schemas.openxmlformats.org/officeDocument/2006/relationships" id="260" r:id="Ra4f9a66977d34ede"/>
    <p:sldId xmlns:r="http://schemas.openxmlformats.org/officeDocument/2006/relationships" id="261" r:id="Rfa73b73866d0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a313b733549e0" /><Relationship Type="http://schemas.openxmlformats.org/officeDocument/2006/relationships/slide" Target="/ppt/slides/slide1.xml" Id="R371f4935f3ee4ae3" /><Relationship Type="http://schemas.openxmlformats.org/officeDocument/2006/relationships/slide" Target="/ppt/slides/slide2.xml" Id="R9ef6997f216449a0" /><Relationship Type="http://schemas.openxmlformats.org/officeDocument/2006/relationships/slide" Target="/ppt/slides/slide3.xml" Id="R898d442763f64387" /><Relationship Type="http://schemas.openxmlformats.org/officeDocument/2006/relationships/slide" Target="/ppt/slides/slide4.xml" Id="R92877ee80cbb4fc3" /><Relationship Type="http://schemas.openxmlformats.org/officeDocument/2006/relationships/slide" Target="/ppt/slides/slide5.xml" Id="Ra4f9a66977d34ede" /><Relationship Type="http://schemas.openxmlformats.org/officeDocument/2006/relationships/slide" Target="/ppt/slides/slide6.xml" Id="Rfa73b73866d0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399eee9b849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c7870521a4472" /><Relationship Type="http://schemas.openxmlformats.org/officeDocument/2006/relationships/theme" Target="/ppt/slideMasters/theme/theme1.xml" Id="R1a846e6e8c9c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cc7870521a44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bd63cbcfc40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79dfad06443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3033f5dd641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47bb75601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ef86dcc0c4c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a242c40d543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1-STIFTINGA KVINNHERAD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1-STIFTINGA KVINNHERAD ble etablert [år] og holder til i Husnes.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−3 148 795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53 654 198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490 713 389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530 047 281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Stabburshaugen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5460 Husnes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47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996 124 789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