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1553e3dff43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ad228ff94d4b24"/>
  </p:sldMasterIdLst>
  <p:sldIdLst>
    <p:sldId xmlns:r="http://schemas.openxmlformats.org/officeDocument/2006/relationships" id="256" r:id="Rdd18393085a040a2"/>
    <p:sldId xmlns:r="http://schemas.openxmlformats.org/officeDocument/2006/relationships" id="257" r:id="R90e325c1d2764956"/>
    <p:sldId xmlns:r="http://schemas.openxmlformats.org/officeDocument/2006/relationships" id="258" r:id="R2d06d435ccd54bf2"/>
    <p:sldId xmlns:r="http://schemas.openxmlformats.org/officeDocument/2006/relationships" id="259" r:id="R1765076c39354ac9"/>
    <p:sldId xmlns:r="http://schemas.openxmlformats.org/officeDocument/2006/relationships" id="260" r:id="R3f61fec7e5af4a48"/>
    <p:sldId xmlns:r="http://schemas.openxmlformats.org/officeDocument/2006/relationships" id="261" r:id="R418e16c3441a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d228ff94d4b24" /><Relationship Type="http://schemas.openxmlformats.org/officeDocument/2006/relationships/slide" Target="/ppt/slides/slide1.xml" Id="Rdd18393085a040a2" /><Relationship Type="http://schemas.openxmlformats.org/officeDocument/2006/relationships/slide" Target="/ppt/slides/slide2.xml" Id="R90e325c1d2764956" /><Relationship Type="http://schemas.openxmlformats.org/officeDocument/2006/relationships/slide" Target="/ppt/slides/slide3.xml" Id="R2d06d435ccd54bf2" /><Relationship Type="http://schemas.openxmlformats.org/officeDocument/2006/relationships/slide" Target="/ppt/slides/slide4.xml" Id="R1765076c39354ac9" /><Relationship Type="http://schemas.openxmlformats.org/officeDocument/2006/relationships/slide" Target="/ppt/slides/slide5.xml" Id="R3f61fec7e5af4a48" /><Relationship Type="http://schemas.openxmlformats.org/officeDocument/2006/relationships/slide" Target="/ppt/slides/slide6.xml" Id="R418e16c3441a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39f0adb67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e2f8c1b4d4789" /><Relationship Type="http://schemas.openxmlformats.org/officeDocument/2006/relationships/theme" Target="/ppt/slideMasters/theme/theme1.xml" Id="R858878d2c118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de2f8c1b4d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d717588ff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5c97de25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8401939f0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d993e9dd6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1a5d9b2e7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e68560de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1-STIFTINGA KVINNHERAD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Stabburshaugen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5460 Husnes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47 70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post@sb1sk.no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sb1sk.no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996 124 789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