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416f5c7757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99ba4847dd49c6"/>
  </p:sldMasterIdLst>
  <p:sldIdLst>
    <p:sldId xmlns:r="http://schemas.openxmlformats.org/officeDocument/2006/relationships" id="256" r:id="R00a2526f946a47f3"/>
    <p:sldId xmlns:r="http://schemas.openxmlformats.org/officeDocument/2006/relationships" id="257" r:id="R59a9cb940faa48e3"/>
    <p:sldId xmlns:r="http://schemas.openxmlformats.org/officeDocument/2006/relationships" id="258" r:id="R41e42ceb78f24f22"/>
    <p:sldId xmlns:r="http://schemas.openxmlformats.org/officeDocument/2006/relationships" id="259" r:id="R887fb7908ec746fb"/>
    <p:sldId xmlns:r="http://schemas.openxmlformats.org/officeDocument/2006/relationships" id="260" r:id="Refe44a54d25f4b01"/>
    <p:sldId xmlns:r="http://schemas.openxmlformats.org/officeDocument/2006/relationships" id="261" r:id="R103d695e4bf143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9ba4847dd49c6" /><Relationship Type="http://schemas.openxmlformats.org/officeDocument/2006/relationships/slide" Target="/ppt/slides/slide1.xml" Id="R00a2526f946a47f3" /><Relationship Type="http://schemas.openxmlformats.org/officeDocument/2006/relationships/slide" Target="/ppt/slides/slide2.xml" Id="R59a9cb940faa48e3" /><Relationship Type="http://schemas.openxmlformats.org/officeDocument/2006/relationships/slide" Target="/ppt/slides/slide3.xml" Id="R41e42ceb78f24f22" /><Relationship Type="http://schemas.openxmlformats.org/officeDocument/2006/relationships/slide" Target="/ppt/slides/slide4.xml" Id="R887fb7908ec746fb" /><Relationship Type="http://schemas.openxmlformats.org/officeDocument/2006/relationships/slide" Target="/ppt/slides/slide5.xml" Id="Refe44a54d25f4b01" /><Relationship Type="http://schemas.openxmlformats.org/officeDocument/2006/relationships/slide" Target="/ppt/slides/slide6.xml" Id="R103d695e4bf143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3c52c6c964b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68abf2e6f402b" /><Relationship Type="http://schemas.openxmlformats.org/officeDocument/2006/relationships/theme" Target="/ppt/slideMasters/theme/theme1.xml" Id="Rd630a5655a8b4e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468abf2e6f40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0c81bb0de4c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7fe611c9e41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362e577ae48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8ec82fc8246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430f6b70e4d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d99c12dfe44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Frognerstranda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post@santrevisjon.no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996 123 057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