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fc7f7ed61e44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e3554d53c34445"/>
  </p:sldMasterIdLst>
  <p:sldIdLst>
    <p:sldId xmlns:r="http://schemas.openxmlformats.org/officeDocument/2006/relationships" id="256" r:id="R45edcc1e4e1a4c9e"/>
    <p:sldId xmlns:r="http://schemas.openxmlformats.org/officeDocument/2006/relationships" id="257" r:id="R1b577232e3e3402b"/>
    <p:sldId xmlns:r="http://schemas.openxmlformats.org/officeDocument/2006/relationships" id="258" r:id="R630ec1f705174cd3"/>
    <p:sldId xmlns:r="http://schemas.openxmlformats.org/officeDocument/2006/relationships" id="259" r:id="R10f424a6b6a941d5"/>
    <p:sldId xmlns:r="http://schemas.openxmlformats.org/officeDocument/2006/relationships" id="260" r:id="Rf496c16d26d842d6"/>
    <p:sldId xmlns:r="http://schemas.openxmlformats.org/officeDocument/2006/relationships" id="261" r:id="R0269f7a85d0741ec"/>
    <p:sldId xmlns:r="http://schemas.openxmlformats.org/officeDocument/2006/relationships" id="262" r:id="R3d46cee04f264f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e3554d53c34445" /><Relationship Type="http://schemas.openxmlformats.org/officeDocument/2006/relationships/slide" Target="/ppt/slides/slide1.xml" Id="R45edcc1e4e1a4c9e" /><Relationship Type="http://schemas.openxmlformats.org/officeDocument/2006/relationships/slide" Target="/ppt/slides/slide2.xml" Id="R1b577232e3e3402b" /><Relationship Type="http://schemas.openxmlformats.org/officeDocument/2006/relationships/slide" Target="/ppt/slides/slide3.xml" Id="R630ec1f705174cd3" /><Relationship Type="http://schemas.openxmlformats.org/officeDocument/2006/relationships/slide" Target="/ppt/slides/slide4.xml" Id="R10f424a6b6a941d5" /><Relationship Type="http://schemas.openxmlformats.org/officeDocument/2006/relationships/slide" Target="/ppt/slides/slide5.xml" Id="Rf496c16d26d842d6" /><Relationship Type="http://schemas.openxmlformats.org/officeDocument/2006/relationships/slide" Target="/ppt/slides/slide6.xml" Id="R0269f7a85d0741ec" /><Relationship Type="http://schemas.openxmlformats.org/officeDocument/2006/relationships/slide" Target="/ppt/slides/slide7.xml" Id="R3d46cee04f264f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4649bf608f4d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83acc3c0a4652" /><Relationship Type="http://schemas.openxmlformats.org/officeDocument/2006/relationships/theme" Target="/ppt/slideMasters/theme/theme1.xml" Id="R4f443b5975274d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e83acc3c0a46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87a5aed1d44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ce82077ca41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3b68e28474c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51e70718447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c6ddcb5664b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1b65ba53843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3ec53b12347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 HOLDING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−1 117 950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15 179 754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114 813 821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124 790 093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FANEBUST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Sorenskriver Ellefsens vei 28B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1443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996 112 098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HOLDING AS</a:t>
            </a:r>
          </a:p>
        </p:txBody>
      </p:sp>
    </p:spTree>
  </p:cSld>
  <p:clrMapOvr>
    <a:masterClrMapping xmlns:a="http://schemas.openxmlformats.org/drawingml/2006/main"/>
  </p:clrMapOvr>
</p:sld>
</file>