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b02440e7e047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bae5058e1a496d"/>
  </p:sldMasterIdLst>
  <p:sldIdLst>
    <p:sldId xmlns:r="http://schemas.openxmlformats.org/officeDocument/2006/relationships" id="256" r:id="Ra5006b00b07b41c1"/>
    <p:sldId xmlns:r="http://schemas.openxmlformats.org/officeDocument/2006/relationships" id="257" r:id="R8159a1135a874889"/>
    <p:sldId xmlns:r="http://schemas.openxmlformats.org/officeDocument/2006/relationships" id="258" r:id="Rd7cab46052094b4c"/>
    <p:sldId xmlns:r="http://schemas.openxmlformats.org/officeDocument/2006/relationships" id="259" r:id="R00b21d4325c340fd"/>
    <p:sldId xmlns:r="http://schemas.openxmlformats.org/officeDocument/2006/relationships" id="260" r:id="Re8ecd688d9284aae"/>
    <p:sldId xmlns:r="http://schemas.openxmlformats.org/officeDocument/2006/relationships" id="261" r:id="Rdb27e90b5e8b475f"/>
    <p:sldId xmlns:r="http://schemas.openxmlformats.org/officeDocument/2006/relationships" id="262" r:id="R64bae274695a4e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bae5058e1a496d" /><Relationship Type="http://schemas.openxmlformats.org/officeDocument/2006/relationships/slide" Target="/ppt/slides/slide1.xml" Id="Ra5006b00b07b41c1" /><Relationship Type="http://schemas.openxmlformats.org/officeDocument/2006/relationships/slide" Target="/ppt/slides/slide2.xml" Id="R8159a1135a874889" /><Relationship Type="http://schemas.openxmlformats.org/officeDocument/2006/relationships/slide" Target="/ppt/slides/slide3.xml" Id="Rd7cab46052094b4c" /><Relationship Type="http://schemas.openxmlformats.org/officeDocument/2006/relationships/slide" Target="/ppt/slides/slide4.xml" Id="R00b21d4325c340fd" /><Relationship Type="http://schemas.openxmlformats.org/officeDocument/2006/relationships/slide" Target="/ppt/slides/slide5.xml" Id="Re8ecd688d9284aae" /><Relationship Type="http://schemas.openxmlformats.org/officeDocument/2006/relationships/slide" Target="/ppt/slides/slide6.xml" Id="Rdb27e90b5e8b475f" /><Relationship Type="http://schemas.openxmlformats.org/officeDocument/2006/relationships/slide" Target="/ppt/slides/slide7.xml" Id="R64bae274695a4e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982110c45243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08466ae1345aa" /><Relationship Type="http://schemas.openxmlformats.org/officeDocument/2006/relationships/theme" Target="/ppt/slideMasters/theme/theme1.xml" Id="R927888c97a5c48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c08466ae1345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0768eedfd49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c470be74d4e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731cea97647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547cff2e74a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42077531541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42423cd3140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b6d33351642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REVISORKOMPANIET TROMSØ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REVISORKOMPANIET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REVISORKOMPANIET TROMSØ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REVISORKOMPANIET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REVISORKOMPANIET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REVISORKOMPANIET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15 708 428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2 881 580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2 282 730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1 254 839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6 611 474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REVISORKOMPANIET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MARTIN VAENG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RONALD SEGLSTEN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REVISORKOMPANIET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Sjølundvegen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9016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69 39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firmapost@revisorkompaniet.no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www.revisorkompaniet.no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996 107 485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REVISORKOMPANIET TROMSØ AS</a:t>
            </a:r>
          </a:p>
        </p:txBody>
      </p:sp>
    </p:spTree>
  </p:cSld>
  <p:clrMapOvr>
    <a:masterClrMapping xmlns:a="http://schemas.openxmlformats.org/drawingml/2006/main"/>
  </p:clrMapOvr>
</p:sld>
</file>