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36f2b22a6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8df23476641de"/>
  </p:sldMasterIdLst>
  <p:sldIdLst>
    <p:sldId xmlns:r="http://schemas.openxmlformats.org/officeDocument/2006/relationships" id="256" r:id="Rc84783839b6f4092"/>
    <p:sldId xmlns:r="http://schemas.openxmlformats.org/officeDocument/2006/relationships" id="257" r:id="Rf64f33606b9642c8"/>
    <p:sldId xmlns:r="http://schemas.openxmlformats.org/officeDocument/2006/relationships" id="258" r:id="Rba7b76f5807b4cfb"/>
    <p:sldId xmlns:r="http://schemas.openxmlformats.org/officeDocument/2006/relationships" id="259" r:id="R81e8dca1162d4dd5"/>
    <p:sldId xmlns:r="http://schemas.openxmlformats.org/officeDocument/2006/relationships" id="260" r:id="R27bb35c1f0074a92"/>
    <p:sldId xmlns:r="http://schemas.openxmlformats.org/officeDocument/2006/relationships" id="261" r:id="R88932b9719454cb6"/>
    <p:sldId xmlns:r="http://schemas.openxmlformats.org/officeDocument/2006/relationships" id="262" r:id="Rb51d4f5f6b74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8df23476641de" /><Relationship Type="http://schemas.openxmlformats.org/officeDocument/2006/relationships/slide" Target="/ppt/slides/slide1.xml" Id="Rc84783839b6f4092" /><Relationship Type="http://schemas.openxmlformats.org/officeDocument/2006/relationships/slide" Target="/ppt/slides/slide2.xml" Id="Rf64f33606b9642c8" /><Relationship Type="http://schemas.openxmlformats.org/officeDocument/2006/relationships/slide" Target="/ppt/slides/slide3.xml" Id="Rba7b76f5807b4cfb" /><Relationship Type="http://schemas.openxmlformats.org/officeDocument/2006/relationships/slide" Target="/ppt/slides/slide4.xml" Id="R81e8dca1162d4dd5" /><Relationship Type="http://schemas.openxmlformats.org/officeDocument/2006/relationships/slide" Target="/ppt/slides/slide5.xml" Id="R27bb35c1f0074a92" /><Relationship Type="http://schemas.openxmlformats.org/officeDocument/2006/relationships/slide" Target="/ppt/slides/slide6.xml" Id="R88932b9719454cb6" /><Relationship Type="http://schemas.openxmlformats.org/officeDocument/2006/relationships/slide" Target="/ppt/slides/slide7.xml" Id="Rb51d4f5f6b74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16458bbe143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2ffe612774489" /><Relationship Type="http://schemas.openxmlformats.org/officeDocument/2006/relationships/theme" Target="/ppt/slideMasters/theme/theme1.xml" Id="R331c2344a27d4e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2ffe61277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5d3806a5b4f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34ac96b26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8b0d6122c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232ddaf6d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c7bfed4df43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853282c8e49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7422542a0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22 449 758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17 226 106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