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c03294d7e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13f781187435e"/>
  </p:sldMasterIdLst>
  <p:sldIdLst>
    <p:sldId xmlns:r="http://schemas.openxmlformats.org/officeDocument/2006/relationships" id="256" r:id="R08e67d19a7214111"/>
    <p:sldId xmlns:r="http://schemas.openxmlformats.org/officeDocument/2006/relationships" id="257" r:id="R7f5a1013e9f84eef"/>
    <p:sldId xmlns:r="http://schemas.openxmlformats.org/officeDocument/2006/relationships" id="258" r:id="R1ce6bfaacaed48fe"/>
    <p:sldId xmlns:r="http://schemas.openxmlformats.org/officeDocument/2006/relationships" id="259" r:id="Rbf7fb6b6e07644c5"/>
    <p:sldId xmlns:r="http://schemas.openxmlformats.org/officeDocument/2006/relationships" id="260" r:id="R67397f5f8f5a4e13"/>
    <p:sldId xmlns:r="http://schemas.openxmlformats.org/officeDocument/2006/relationships" id="261" r:id="Rb2f409de7fdb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13f781187435e" /><Relationship Type="http://schemas.openxmlformats.org/officeDocument/2006/relationships/slide" Target="/ppt/slides/slide1.xml" Id="R08e67d19a7214111" /><Relationship Type="http://schemas.openxmlformats.org/officeDocument/2006/relationships/slide" Target="/ppt/slides/slide2.xml" Id="R7f5a1013e9f84eef" /><Relationship Type="http://schemas.openxmlformats.org/officeDocument/2006/relationships/slide" Target="/ppt/slides/slide3.xml" Id="R1ce6bfaacaed48fe" /><Relationship Type="http://schemas.openxmlformats.org/officeDocument/2006/relationships/slide" Target="/ppt/slides/slide4.xml" Id="Rbf7fb6b6e07644c5" /><Relationship Type="http://schemas.openxmlformats.org/officeDocument/2006/relationships/slide" Target="/ppt/slides/slide5.xml" Id="R67397f5f8f5a4e13" /><Relationship Type="http://schemas.openxmlformats.org/officeDocument/2006/relationships/slide" Target="/ppt/slides/slide6.xml" Id="Rb2f409de7fdb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f8d46c76f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466932a9b4d73" /><Relationship Type="http://schemas.openxmlformats.org/officeDocument/2006/relationships/theme" Target="/ppt/slideMasters/theme/theme1.xml" Id="Rba7b95985cd7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466932a9b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a7aa2d0ca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85512a935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1b376341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96f6cfd2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d57bdd79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a4237ed7d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