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b1998016c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ce719b7ae74834"/>
  </p:sldMasterIdLst>
  <p:sldIdLst>
    <p:sldId xmlns:r="http://schemas.openxmlformats.org/officeDocument/2006/relationships" id="256" r:id="R346e9e1b3f7c4253"/>
    <p:sldId xmlns:r="http://schemas.openxmlformats.org/officeDocument/2006/relationships" id="257" r:id="Rbb20eb19a0e34286"/>
    <p:sldId xmlns:r="http://schemas.openxmlformats.org/officeDocument/2006/relationships" id="258" r:id="Rd6b3a82d6cfc432b"/>
    <p:sldId xmlns:r="http://schemas.openxmlformats.org/officeDocument/2006/relationships" id="259" r:id="R94ecb6e7005d419e"/>
    <p:sldId xmlns:r="http://schemas.openxmlformats.org/officeDocument/2006/relationships" id="260" r:id="Rfe04b357bf834dd6"/>
    <p:sldId xmlns:r="http://schemas.openxmlformats.org/officeDocument/2006/relationships" id="261" r:id="Ra6b97df981414805"/>
    <p:sldId xmlns:r="http://schemas.openxmlformats.org/officeDocument/2006/relationships" id="262" r:id="R9e13166d1560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e719b7ae74834" /><Relationship Type="http://schemas.openxmlformats.org/officeDocument/2006/relationships/slide" Target="/ppt/slides/slide1.xml" Id="R346e9e1b3f7c4253" /><Relationship Type="http://schemas.openxmlformats.org/officeDocument/2006/relationships/slide" Target="/ppt/slides/slide2.xml" Id="Rbb20eb19a0e34286" /><Relationship Type="http://schemas.openxmlformats.org/officeDocument/2006/relationships/slide" Target="/ppt/slides/slide3.xml" Id="Rd6b3a82d6cfc432b" /><Relationship Type="http://schemas.openxmlformats.org/officeDocument/2006/relationships/slide" Target="/ppt/slides/slide4.xml" Id="R94ecb6e7005d419e" /><Relationship Type="http://schemas.openxmlformats.org/officeDocument/2006/relationships/slide" Target="/ppt/slides/slide5.xml" Id="Rfe04b357bf834dd6" /><Relationship Type="http://schemas.openxmlformats.org/officeDocument/2006/relationships/slide" Target="/ppt/slides/slide6.xml" Id="Ra6b97df981414805" /><Relationship Type="http://schemas.openxmlformats.org/officeDocument/2006/relationships/slide" Target="/ppt/slides/slide7.xml" Id="R9e13166d1560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7f7cf239845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9bfc1efdb4c7d" /><Relationship Type="http://schemas.openxmlformats.org/officeDocument/2006/relationships/theme" Target="/ppt/slideMasters/theme/theme1.xml" Id="Re48a3a0ff8df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9bfc1efdb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b1a37a3d94e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4231fa9fc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c81251c26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c7ab55395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db6872afb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48dec921e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c7a2f35d9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FONDSFORVALTNING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191 187 177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177 230 328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133 782 818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5 093 629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186 225 770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 –  83,0 %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OJADA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KAD-INVEST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LABOREMUS INDUSTRIER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995 977 141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