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bbedbd03c4f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24858d0ef34d93"/>
  </p:sldMasterIdLst>
  <p:sldIdLst>
    <p:sldId xmlns:r="http://schemas.openxmlformats.org/officeDocument/2006/relationships" id="256" r:id="R03ac2f9c8d7d4e73"/>
    <p:sldId xmlns:r="http://schemas.openxmlformats.org/officeDocument/2006/relationships" id="257" r:id="Rc024a8f746574e4c"/>
    <p:sldId xmlns:r="http://schemas.openxmlformats.org/officeDocument/2006/relationships" id="258" r:id="R6de30c7683904e23"/>
    <p:sldId xmlns:r="http://schemas.openxmlformats.org/officeDocument/2006/relationships" id="259" r:id="Ra901a01a4e854192"/>
    <p:sldId xmlns:r="http://schemas.openxmlformats.org/officeDocument/2006/relationships" id="260" r:id="Rd79f38f6ad34407c"/>
    <p:sldId xmlns:r="http://schemas.openxmlformats.org/officeDocument/2006/relationships" id="261" r:id="R741df0b4db6a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24858d0ef34d93" /><Relationship Type="http://schemas.openxmlformats.org/officeDocument/2006/relationships/slide" Target="/ppt/slides/slide1.xml" Id="R03ac2f9c8d7d4e73" /><Relationship Type="http://schemas.openxmlformats.org/officeDocument/2006/relationships/slide" Target="/ppt/slides/slide2.xml" Id="Rc024a8f746574e4c" /><Relationship Type="http://schemas.openxmlformats.org/officeDocument/2006/relationships/slide" Target="/ppt/slides/slide3.xml" Id="R6de30c7683904e23" /><Relationship Type="http://schemas.openxmlformats.org/officeDocument/2006/relationships/slide" Target="/ppt/slides/slide4.xml" Id="Ra901a01a4e854192" /><Relationship Type="http://schemas.openxmlformats.org/officeDocument/2006/relationships/slide" Target="/ppt/slides/slide5.xml" Id="Rd79f38f6ad34407c" /><Relationship Type="http://schemas.openxmlformats.org/officeDocument/2006/relationships/slide" Target="/ppt/slides/slide6.xml" Id="R741df0b4db6a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44247208440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12a97862f4665" /><Relationship Type="http://schemas.openxmlformats.org/officeDocument/2006/relationships/theme" Target="/ppt/slideMasters/theme/theme1.xml" Id="R88dc84cafea8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012a97862f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9c9962b7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4ed95a77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9e10da5144a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7bb96e9c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7023049114d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2960f6884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