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5027c1f006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c822c8e3545d3"/>
  </p:sldMasterIdLst>
  <p:sldIdLst>
    <p:sldId xmlns:r="http://schemas.openxmlformats.org/officeDocument/2006/relationships" id="256" r:id="R567defa3945348ba"/>
    <p:sldId xmlns:r="http://schemas.openxmlformats.org/officeDocument/2006/relationships" id="257" r:id="R1296efa3cd99404a"/>
    <p:sldId xmlns:r="http://schemas.openxmlformats.org/officeDocument/2006/relationships" id="258" r:id="Rabd94321b5d7472c"/>
    <p:sldId xmlns:r="http://schemas.openxmlformats.org/officeDocument/2006/relationships" id="259" r:id="Rb5cc6d11fa9349f0"/>
    <p:sldId xmlns:r="http://schemas.openxmlformats.org/officeDocument/2006/relationships" id="260" r:id="R1098d871e1a0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c822c8e3545d3" /><Relationship Type="http://schemas.openxmlformats.org/officeDocument/2006/relationships/slide" Target="/ppt/slides/slide1.xml" Id="R567defa3945348ba" /><Relationship Type="http://schemas.openxmlformats.org/officeDocument/2006/relationships/slide" Target="/ppt/slides/slide2.xml" Id="R1296efa3cd99404a" /><Relationship Type="http://schemas.openxmlformats.org/officeDocument/2006/relationships/slide" Target="/ppt/slides/slide3.xml" Id="Rabd94321b5d7472c" /><Relationship Type="http://schemas.openxmlformats.org/officeDocument/2006/relationships/slide" Target="/ppt/slides/slide4.xml" Id="Rb5cc6d11fa9349f0" /><Relationship Type="http://schemas.openxmlformats.org/officeDocument/2006/relationships/slide" Target="/ppt/slides/slide5.xml" Id="R1098d871e1a0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5544a9210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52d88b51d4c81" /><Relationship Type="http://schemas.openxmlformats.org/officeDocument/2006/relationships/theme" Target="/ppt/slideMasters/theme/theme1.xml" Id="R0e604a468e1f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f52d88b51d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89d2faab84e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5fa4faae9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89f4b2158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65f292a29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c2f2b144d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