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803073c7664b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333911a3164cb1"/>
  </p:sldMasterIdLst>
  <p:sldIdLst>
    <p:sldId xmlns:r="http://schemas.openxmlformats.org/officeDocument/2006/relationships" id="256" r:id="R2a0916b8eed44c6e"/>
    <p:sldId xmlns:r="http://schemas.openxmlformats.org/officeDocument/2006/relationships" id="257" r:id="Rb7925c1821674ccd"/>
    <p:sldId xmlns:r="http://schemas.openxmlformats.org/officeDocument/2006/relationships" id="258" r:id="Rf08e4628e1e14e90"/>
    <p:sldId xmlns:r="http://schemas.openxmlformats.org/officeDocument/2006/relationships" id="259" r:id="Rc52ffe11cbf54ef7"/>
    <p:sldId xmlns:r="http://schemas.openxmlformats.org/officeDocument/2006/relationships" id="260" r:id="R048f2f31b00546b4"/>
    <p:sldId xmlns:r="http://schemas.openxmlformats.org/officeDocument/2006/relationships" id="261" r:id="Rb66d14678c024c25"/>
    <p:sldId xmlns:r="http://schemas.openxmlformats.org/officeDocument/2006/relationships" id="262" r:id="Rd6c578820e4e40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333911a3164cb1" /><Relationship Type="http://schemas.openxmlformats.org/officeDocument/2006/relationships/slide" Target="/ppt/slides/slide1.xml" Id="R2a0916b8eed44c6e" /><Relationship Type="http://schemas.openxmlformats.org/officeDocument/2006/relationships/slide" Target="/ppt/slides/slide2.xml" Id="Rb7925c1821674ccd" /><Relationship Type="http://schemas.openxmlformats.org/officeDocument/2006/relationships/slide" Target="/ppt/slides/slide3.xml" Id="Rf08e4628e1e14e90" /><Relationship Type="http://schemas.openxmlformats.org/officeDocument/2006/relationships/slide" Target="/ppt/slides/slide4.xml" Id="Rc52ffe11cbf54ef7" /><Relationship Type="http://schemas.openxmlformats.org/officeDocument/2006/relationships/slide" Target="/ppt/slides/slide5.xml" Id="R048f2f31b00546b4" /><Relationship Type="http://schemas.openxmlformats.org/officeDocument/2006/relationships/slide" Target="/ppt/slides/slide6.xml" Id="Rb66d14678c024c25" /><Relationship Type="http://schemas.openxmlformats.org/officeDocument/2006/relationships/slide" Target="/ppt/slides/slide7.xml" Id="Rd6c578820e4e40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a816096bb949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d9bd654a04f31" /><Relationship Type="http://schemas.openxmlformats.org/officeDocument/2006/relationships/theme" Target="/ppt/slideMasters/theme/theme1.xml" Id="Rdc9175ad336f43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cd9bd654a04f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bd62d35654e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169a3538d49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0ca7254db44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92708453f46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88889f1e542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0a1c033d540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df256335248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 REGNSKAP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3 762 958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156 541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509 640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2 172 480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3 053 630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SONJA IRENE FRANTZEN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87 47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sonja@fraregnskap.no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www.fraregnskap.no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995 900 238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 REGNSKAP AS</a:t>
            </a:r>
          </a:p>
        </p:txBody>
      </p:sp>
    </p:spTree>
  </p:cSld>
  <p:clrMapOvr>
    <a:masterClrMapping xmlns:a="http://schemas.openxmlformats.org/drawingml/2006/main"/>
  </p:clrMapOvr>
</p:sld>
</file>