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7d31f07e854d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631e314c164f68"/>
  </p:sldMasterIdLst>
  <p:sldIdLst>
    <p:sldId xmlns:r="http://schemas.openxmlformats.org/officeDocument/2006/relationships" id="256" r:id="Rbdffe49d4a104a70"/>
    <p:sldId xmlns:r="http://schemas.openxmlformats.org/officeDocument/2006/relationships" id="257" r:id="Rd681815933024e50"/>
    <p:sldId xmlns:r="http://schemas.openxmlformats.org/officeDocument/2006/relationships" id="258" r:id="R597c93c8924f4a90"/>
    <p:sldId xmlns:r="http://schemas.openxmlformats.org/officeDocument/2006/relationships" id="259" r:id="R3b96ec75333f4cd7"/>
    <p:sldId xmlns:r="http://schemas.openxmlformats.org/officeDocument/2006/relationships" id="260" r:id="R20bffc0394514280"/>
    <p:sldId xmlns:r="http://schemas.openxmlformats.org/officeDocument/2006/relationships" id="261" r:id="R1bb886b8d5c943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631e314c164f68" /><Relationship Type="http://schemas.openxmlformats.org/officeDocument/2006/relationships/slide" Target="/ppt/slides/slide1.xml" Id="Rbdffe49d4a104a70" /><Relationship Type="http://schemas.openxmlformats.org/officeDocument/2006/relationships/slide" Target="/ppt/slides/slide2.xml" Id="Rd681815933024e50" /><Relationship Type="http://schemas.openxmlformats.org/officeDocument/2006/relationships/slide" Target="/ppt/slides/slide3.xml" Id="R597c93c8924f4a90" /><Relationship Type="http://schemas.openxmlformats.org/officeDocument/2006/relationships/slide" Target="/ppt/slides/slide4.xml" Id="R3b96ec75333f4cd7" /><Relationship Type="http://schemas.openxmlformats.org/officeDocument/2006/relationships/slide" Target="/ppt/slides/slide5.xml" Id="R20bffc0394514280" /><Relationship Type="http://schemas.openxmlformats.org/officeDocument/2006/relationships/slide" Target="/ppt/slides/slide6.xml" Id="R1bb886b8d5c943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58a68a123641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4534af1d94ba3" /><Relationship Type="http://schemas.openxmlformats.org/officeDocument/2006/relationships/theme" Target="/ppt/slideMasters/theme/theme1.xml" Id="Rbc0cef63af1b42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04534af1d94b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77f1a80dc4a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66f3e0a8d41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60b27e90444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c7079af684b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3e61df89244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e671946a445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SPAREBANKSTIFTINGA FJALER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FJALER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SPAREBANKSTIFTINGA FJALER ble etablert [år] og holder til i Dale I Sunnfjord.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FJALER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FJALER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FJALER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56 403 915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34 820 919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34 820 919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223 813 985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234 830 775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FJALER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Dalstunet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6963 Dale I Sunnfjord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post@ifjaler.no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www.ifjaler.no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995 882 949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FJALER</a:t>
            </a:r>
          </a:p>
        </p:txBody>
      </p:sp>
    </p:spTree>
  </p:cSld>
  <p:clrMapOvr>
    <a:masterClrMapping xmlns:a="http://schemas.openxmlformats.org/drawingml/2006/main"/>
  </p:clrMapOvr>
</p:sld>
</file>