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e02296db09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6b715bfc9478f"/>
  </p:sldMasterIdLst>
  <p:sldIdLst>
    <p:sldId xmlns:r="http://schemas.openxmlformats.org/officeDocument/2006/relationships" id="256" r:id="Rf14b1e2c862c478d"/>
    <p:sldId xmlns:r="http://schemas.openxmlformats.org/officeDocument/2006/relationships" id="257" r:id="R2c1d6048bbea4969"/>
    <p:sldId xmlns:r="http://schemas.openxmlformats.org/officeDocument/2006/relationships" id="258" r:id="R31bb3e2805314733"/>
    <p:sldId xmlns:r="http://schemas.openxmlformats.org/officeDocument/2006/relationships" id="259" r:id="Rf4867a2ab6ba43c7"/>
    <p:sldId xmlns:r="http://schemas.openxmlformats.org/officeDocument/2006/relationships" id="260" r:id="Re88f3f506e5a42af"/>
    <p:sldId xmlns:r="http://schemas.openxmlformats.org/officeDocument/2006/relationships" id="261" r:id="R50e2f2a85a2d4f79"/>
    <p:sldId xmlns:r="http://schemas.openxmlformats.org/officeDocument/2006/relationships" id="262" r:id="R2dff53fd7757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6b715bfc9478f" /><Relationship Type="http://schemas.openxmlformats.org/officeDocument/2006/relationships/slide" Target="/ppt/slides/slide1.xml" Id="Rf14b1e2c862c478d" /><Relationship Type="http://schemas.openxmlformats.org/officeDocument/2006/relationships/slide" Target="/ppt/slides/slide2.xml" Id="R2c1d6048bbea4969" /><Relationship Type="http://schemas.openxmlformats.org/officeDocument/2006/relationships/slide" Target="/ppt/slides/slide3.xml" Id="R31bb3e2805314733" /><Relationship Type="http://schemas.openxmlformats.org/officeDocument/2006/relationships/slide" Target="/ppt/slides/slide4.xml" Id="Rf4867a2ab6ba43c7" /><Relationship Type="http://schemas.openxmlformats.org/officeDocument/2006/relationships/slide" Target="/ppt/slides/slide5.xml" Id="Re88f3f506e5a42af" /><Relationship Type="http://schemas.openxmlformats.org/officeDocument/2006/relationships/slide" Target="/ppt/slides/slide6.xml" Id="R50e2f2a85a2d4f79" /><Relationship Type="http://schemas.openxmlformats.org/officeDocument/2006/relationships/slide" Target="/ppt/slides/slide7.xml" Id="R2dff53fd7757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8b19c899d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43f1819d04aef" /><Relationship Type="http://schemas.openxmlformats.org/officeDocument/2006/relationships/theme" Target="/ppt/slideMasters/theme/theme1.xml" Id="Rd306f3198691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43f1819d0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5dbf5ada5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cafb4887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8b2bf89c8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3871d6505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0a7b77f0a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b67097d4a41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760ae264a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HARALD HAGEN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KENNETH LINDHART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