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10c76633c946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4f8acdfe274792"/>
  </p:sldMasterIdLst>
  <p:sldIdLst>
    <p:sldId xmlns:r="http://schemas.openxmlformats.org/officeDocument/2006/relationships" id="256" r:id="Rd67715ed88474539"/>
    <p:sldId xmlns:r="http://schemas.openxmlformats.org/officeDocument/2006/relationships" id="257" r:id="R87b7d30f9e4d4532"/>
    <p:sldId xmlns:r="http://schemas.openxmlformats.org/officeDocument/2006/relationships" id="258" r:id="R6f22505e86674364"/>
    <p:sldId xmlns:r="http://schemas.openxmlformats.org/officeDocument/2006/relationships" id="259" r:id="R988efa2309ab4fe2"/>
    <p:sldId xmlns:r="http://schemas.openxmlformats.org/officeDocument/2006/relationships" id="260" r:id="Rf0798807c8e749d9"/>
    <p:sldId xmlns:r="http://schemas.openxmlformats.org/officeDocument/2006/relationships" id="261" r:id="R9fe6506c1caa47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4f8acdfe274792" /><Relationship Type="http://schemas.openxmlformats.org/officeDocument/2006/relationships/slide" Target="/ppt/slides/slide1.xml" Id="Rd67715ed88474539" /><Relationship Type="http://schemas.openxmlformats.org/officeDocument/2006/relationships/slide" Target="/ppt/slides/slide2.xml" Id="R87b7d30f9e4d4532" /><Relationship Type="http://schemas.openxmlformats.org/officeDocument/2006/relationships/slide" Target="/ppt/slides/slide3.xml" Id="R6f22505e86674364" /><Relationship Type="http://schemas.openxmlformats.org/officeDocument/2006/relationships/slide" Target="/ppt/slides/slide4.xml" Id="R988efa2309ab4fe2" /><Relationship Type="http://schemas.openxmlformats.org/officeDocument/2006/relationships/slide" Target="/ppt/slides/slide5.xml" Id="Rf0798807c8e749d9" /><Relationship Type="http://schemas.openxmlformats.org/officeDocument/2006/relationships/slide" Target="/ppt/slides/slide6.xml" Id="R9fe6506c1caa47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8959ca22c34d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62e8e4d694488" /><Relationship Type="http://schemas.openxmlformats.org/officeDocument/2006/relationships/theme" Target="/ppt/slideMasters/theme/theme1.xml" Id="Rda943de632ce49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062e8e4d6944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4055516b547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d2dc4542a47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d5099d9d14d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b48fa279446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45a37e1564f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7b9bdd53743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LEIF RUNARS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Leif Kenneth Lindhart, Vekta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2165 Hvam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995 863 243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