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3e68a3754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bc96473f7640cb"/>
  </p:sldMasterIdLst>
  <p:sldIdLst>
    <p:sldId xmlns:r="http://schemas.openxmlformats.org/officeDocument/2006/relationships" id="256" r:id="R05948e9305034722"/>
    <p:sldId xmlns:r="http://schemas.openxmlformats.org/officeDocument/2006/relationships" id="257" r:id="R379f4ea0da864519"/>
    <p:sldId xmlns:r="http://schemas.openxmlformats.org/officeDocument/2006/relationships" id="258" r:id="R107974d132eb4b13"/>
    <p:sldId xmlns:r="http://schemas.openxmlformats.org/officeDocument/2006/relationships" id="259" r:id="R524c0a8d90ec474f"/>
    <p:sldId xmlns:r="http://schemas.openxmlformats.org/officeDocument/2006/relationships" id="260" r:id="R8edad8633fe64fa2"/>
    <p:sldId xmlns:r="http://schemas.openxmlformats.org/officeDocument/2006/relationships" id="261" r:id="Rd12d01f2843b4489"/>
    <p:sldId xmlns:r="http://schemas.openxmlformats.org/officeDocument/2006/relationships" id="262" r:id="Rcf1baad2f745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c96473f7640cb" /><Relationship Type="http://schemas.openxmlformats.org/officeDocument/2006/relationships/slide" Target="/ppt/slides/slide1.xml" Id="R05948e9305034722" /><Relationship Type="http://schemas.openxmlformats.org/officeDocument/2006/relationships/slide" Target="/ppt/slides/slide2.xml" Id="R379f4ea0da864519" /><Relationship Type="http://schemas.openxmlformats.org/officeDocument/2006/relationships/slide" Target="/ppt/slides/slide3.xml" Id="R107974d132eb4b13" /><Relationship Type="http://schemas.openxmlformats.org/officeDocument/2006/relationships/slide" Target="/ppt/slides/slide4.xml" Id="R524c0a8d90ec474f" /><Relationship Type="http://schemas.openxmlformats.org/officeDocument/2006/relationships/slide" Target="/ppt/slides/slide5.xml" Id="R8edad8633fe64fa2" /><Relationship Type="http://schemas.openxmlformats.org/officeDocument/2006/relationships/slide" Target="/ppt/slides/slide6.xml" Id="Rd12d01f2843b4489" /><Relationship Type="http://schemas.openxmlformats.org/officeDocument/2006/relationships/slide" Target="/ppt/slides/slide7.xml" Id="Rcf1baad2f745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4a940b325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a7ed0e4b4e21" /><Relationship Type="http://schemas.openxmlformats.org/officeDocument/2006/relationships/theme" Target="/ppt/slideMasters/theme/theme1.xml" Id="R4c626702e913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9a7ed0e4b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a61ddbf24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5420a7e95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54ad15da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80664f2b1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71f123c749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eb25bae2d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0e1af5837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 OLSEN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OLSEN TRANSPORT AS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5 153 386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STEN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Børrudvegen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995 850 761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