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119b8c127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fd9afbe1ef4739"/>
  </p:sldMasterIdLst>
  <p:sldIdLst>
    <p:sldId xmlns:r="http://schemas.openxmlformats.org/officeDocument/2006/relationships" id="256" r:id="R09eecdf9d5184453"/>
    <p:sldId xmlns:r="http://schemas.openxmlformats.org/officeDocument/2006/relationships" id="257" r:id="R0ad4d1a890844fec"/>
    <p:sldId xmlns:r="http://schemas.openxmlformats.org/officeDocument/2006/relationships" id="258" r:id="Re4342a93c018401f"/>
    <p:sldId xmlns:r="http://schemas.openxmlformats.org/officeDocument/2006/relationships" id="259" r:id="R2d551a591b2f47eb"/>
    <p:sldId xmlns:r="http://schemas.openxmlformats.org/officeDocument/2006/relationships" id="260" r:id="R1357ea7ff97e4b98"/>
    <p:sldId xmlns:r="http://schemas.openxmlformats.org/officeDocument/2006/relationships" id="261" r:id="Rfcc6ca6776d34a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d9afbe1ef4739" /><Relationship Type="http://schemas.openxmlformats.org/officeDocument/2006/relationships/slide" Target="/ppt/slides/slide1.xml" Id="R09eecdf9d5184453" /><Relationship Type="http://schemas.openxmlformats.org/officeDocument/2006/relationships/slide" Target="/ppt/slides/slide2.xml" Id="R0ad4d1a890844fec" /><Relationship Type="http://schemas.openxmlformats.org/officeDocument/2006/relationships/slide" Target="/ppt/slides/slide3.xml" Id="Re4342a93c018401f" /><Relationship Type="http://schemas.openxmlformats.org/officeDocument/2006/relationships/slide" Target="/ppt/slides/slide4.xml" Id="R2d551a591b2f47eb" /><Relationship Type="http://schemas.openxmlformats.org/officeDocument/2006/relationships/slide" Target="/ppt/slides/slide5.xml" Id="R1357ea7ff97e4b98" /><Relationship Type="http://schemas.openxmlformats.org/officeDocument/2006/relationships/slide" Target="/ppt/slides/slide6.xml" Id="Rfcc6ca6776d34a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ce19de255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c7ceb18a4943" /><Relationship Type="http://schemas.openxmlformats.org/officeDocument/2006/relationships/theme" Target="/ppt/slideMasters/theme/theme1.xml" Id="R5ba86ea0af36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cdc7ceb18a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b1d44445041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1e90418cf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b1139a4c4b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dd384f597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e8d2a9e414e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ad0be156d4c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 OLSEN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OLSEN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OLSEN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OLSEN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OLSEN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OLSEN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Børrudvegen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2230 Skotterud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995 850 761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OLSEN TRANSPORT AS</a:t>
            </a:r>
          </a:p>
        </p:txBody>
      </p:sp>
    </p:spTree>
  </p:cSld>
  <p:clrMapOvr>
    <a:masterClrMapping xmlns:a="http://schemas.openxmlformats.org/drawingml/2006/main"/>
  </p:clrMapOvr>
</p:sld>
</file>