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36d58e72a74493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16b8f7df7804704"/>
  </p:sldMasterIdLst>
  <p:sldIdLst>
    <p:sldId xmlns:r="http://schemas.openxmlformats.org/officeDocument/2006/relationships" id="256" r:id="Rde09bbad8cff4ed2"/>
    <p:sldId xmlns:r="http://schemas.openxmlformats.org/officeDocument/2006/relationships" id="257" r:id="R39f980b64ce74682"/>
    <p:sldId xmlns:r="http://schemas.openxmlformats.org/officeDocument/2006/relationships" id="258" r:id="R2d558fa47d934231"/>
    <p:sldId xmlns:r="http://schemas.openxmlformats.org/officeDocument/2006/relationships" id="259" r:id="R44b6c2812f754fb0"/>
    <p:sldId xmlns:r="http://schemas.openxmlformats.org/officeDocument/2006/relationships" id="260" r:id="Re642d4f273ec4fe6"/>
    <p:sldId xmlns:r="http://schemas.openxmlformats.org/officeDocument/2006/relationships" id="261" r:id="R3a4195cc6b4f47f1"/>
    <p:sldId xmlns:r="http://schemas.openxmlformats.org/officeDocument/2006/relationships" id="262" r:id="Rcc5e55d77815470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6b8f7df7804704" /><Relationship Type="http://schemas.openxmlformats.org/officeDocument/2006/relationships/slide" Target="/ppt/slides/slide1.xml" Id="Rde09bbad8cff4ed2" /><Relationship Type="http://schemas.openxmlformats.org/officeDocument/2006/relationships/slide" Target="/ppt/slides/slide2.xml" Id="R39f980b64ce74682" /><Relationship Type="http://schemas.openxmlformats.org/officeDocument/2006/relationships/slide" Target="/ppt/slides/slide3.xml" Id="R2d558fa47d934231" /><Relationship Type="http://schemas.openxmlformats.org/officeDocument/2006/relationships/slide" Target="/ppt/slides/slide4.xml" Id="R44b6c2812f754fb0" /><Relationship Type="http://schemas.openxmlformats.org/officeDocument/2006/relationships/slide" Target="/ppt/slides/slide5.xml" Id="Re642d4f273ec4fe6" /><Relationship Type="http://schemas.openxmlformats.org/officeDocument/2006/relationships/slide" Target="/ppt/slides/slide6.xml" Id="R3a4195cc6b4f47f1" /><Relationship Type="http://schemas.openxmlformats.org/officeDocument/2006/relationships/slide" Target="/ppt/slides/slide7.xml" Id="Rcc5e55d77815470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0ce84c9e08436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b84bf0cba04def" /><Relationship Type="http://schemas.openxmlformats.org/officeDocument/2006/relationships/theme" Target="/ppt/slideMasters/theme/theme1.xml" Id="R606f4c600766423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fb84bf0cba04de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b7f9b2c6df4c8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3f24eba0e44da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64c88c7edd40a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60d485c40940a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83ef627781454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6b33b8b7a540b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5c9880dcf14c9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CONSTO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CONSTO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CONSTO AS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CONSTO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CONSTO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CONSTO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8 789 797 354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92 214 532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101 282 041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1 060 160 799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4 253 822 176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CONSTO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CONSTO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CONSTO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Sjølundvegen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9016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firmapost@consto.no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995 754 606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CONSTO AS</a:t>
            </a:r>
          </a:p>
        </p:txBody>
      </p:sp>
    </p:spTree>
  </p:cSld>
  <p:clrMapOvr>
    <a:masterClrMapping xmlns:a="http://schemas.openxmlformats.org/drawingml/2006/main"/>
  </p:clrMapOvr>
</p:sld>
</file>