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9eb278108c44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11dbc049a04272"/>
  </p:sldMasterIdLst>
  <p:sldIdLst>
    <p:sldId xmlns:r="http://schemas.openxmlformats.org/officeDocument/2006/relationships" id="256" r:id="R03d8ae4639ba489a"/>
    <p:sldId xmlns:r="http://schemas.openxmlformats.org/officeDocument/2006/relationships" id="257" r:id="R42288d71912940d3"/>
    <p:sldId xmlns:r="http://schemas.openxmlformats.org/officeDocument/2006/relationships" id="258" r:id="R7ad6a2d7e3f84493"/>
    <p:sldId xmlns:r="http://schemas.openxmlformats.org/officeDocument/2006/relationships" id="259" r:id="R496e03e58a2a4a2f"/>
    <p:sldId xmlns:r="http://schemas.openxmlformats.org/officeDocument/2006/relationships" id="260" r:id="R7be18ca43f77409a"/>
    <p:sldId xmlns:r="http://schemas.openxmlformats.org/officeDocument/2006/relationships" id="261" r:id="R375d4ece7d4446e6"/>
    <p:sldId xmlns:r="http://schemas.openxmlformats.org/officeDocument/2006/relationships" id="262" r:id="R7ab572432d5e40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11dbc049a04272" /><Relationship Type="http://schemas.openxmlformats.org/officeDocument/2006/relationships/slide" Target="/ppt/slides/slide1.xml" Id="R03d8ae4639ba489a" /><Relationship Type="http://schemas.openxmlformats.org/officeDocument/2006/relationships/slide" Target="/ppt/slides/slide2.xml" Id="R42288d71912940d3" /><Relationship Type="http://schemas.openxmlformats.org/officeDocument/2006/relationships/slide" Target="/ppt/slides/slide3.xml" Id="R7ad6a2d7e3f84493" /><Relationship Type="http://schemas.openxmlformats.org/officeDocument/2006/relationships/slide" Target="/ppt/slides/slide4.xml" Id="R496e03e58a2a4a2f" /><Relationship Type="http://schemas.openxmlformats.org/officeDocument/2006/relationships/slide" Target="/ppt/slides/slide5.xml" Id="R7be18ca43f77409a" /><Relationship Type="http://schemas.openxmlformats.org/officeDocument/2006/relationships/slide" Target="/ppt/slides/slide6.xml" Id="R375d4ece7d4446e6" /><Relationship Type="http://schemas.openxmlformats.org/officeDocument/2006/relationships/slide" Target="/ppt/slides/slide7.xml" Id="R7ab572432d5e40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3958fd30704a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1b46fb1074f78" /><Relationship Type="http://schemas.openxmlformats.org/officeDocument/2006/relationships/theme" Target="/ppt/slideMasters/theme/theme1.xml" Id="Re09d004c0ccb4e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31b46fb1074f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d48cef3674c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55a59f0ff4b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f8fabb5c647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00b8be96c4e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0004086b544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0393e53844f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c0fe2637143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HELGEVOLD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HELGEVOLD HOLDING AS ble etablert [år] og holder til i Sandeid.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125 067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−4 474 877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298 133 593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342 219 911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345 989 209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ENNA INVEST AS  –  25,7 %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REGNI INVEST AS  –  25,7 %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VALODDO INVEST AS  –  25,7 %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TORBJØRN HELGEVOLD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ENNA INVEST AS  –  6,4 %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Saudavegen 5772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5585 Sandeid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995 734 907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HOLDING AS</a:t>
            </a:r>
          </a:p>
        </p:txBody>
      </p:sp>
    </p:spTree>
  </p:cSld>
  <p:clrMapOvr>
    <a:masterClrMapping xmlns:a="http://schemas.openxmlformats.org/drawingml/2006/main"/>
  </p:clrMapOvr>
</p:sld>
</file>