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4a38e0697a42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828d756cdd42ae"/>
  </p:sldMasterIdLst>
  <p:sldIdLst>
    <p:sldId xmlns:r="http://schemas.openxmlformats.org/officeDocument/2006/relationships" id="256" r:id="Rc1045179cb6c4dce"/>
    <p:sldId xmlns:r="http://schemas.openxmlformats.org/officeDocument/2006/relationships" id="257" r:id="R5b1c6284840e4133"/>
    <p:sldId xmlns:r="http://schemas.openxmlformats.org/officeDocument/2006/relationships" id="258" r:id="R55aed592fda8427d"/>
    <p:sldId xmlns:r="http://schemas.openxmlformats.org/officeDocument/2006/relationships" id="259" r:id="R8e35a2f5caf64b02"/>
    <p:sldId xmlns:r="http://schemas.openxmlformats.org/officeDocument/2006/relationships" id="260" r:id="Rfcca735645624039"/>
    <p:sldId xmlns:r="http://schemas.openxmlformats.org/officeDocument/2006/relationships" id="261" r:id="Rbe67a7f8dbe74d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828d756cdd42ae" /><Relationship Type="http://schemas.openxmlformats.org/officeDocument/2006/relationships/slide" Target="/ppt/slides/slide1.xml" Id="Rc1045179cb6c4dce" /><Relationship Type="http://schemas.openxmlformats.org/officeDocument/2006/relationships/slide" Target="/ppt/slides/slide2.xml" Id="R5b1c6284840e4133" /><Relationship Type="http://schemas.openxmlformats.org/officeDocument/2006/relationships/slide" Target="/ppt/slides/slide3.xml" Id="R55aed592fda8427d" /><Relationship Type="http://schemas.openxmlformats.org/officeDocument/2006/relationships/slide" Target="/ppt/slides/slide4.xml" Id="R8e35a2f5caf64b02" /><Relationship Type="http://schemas.openxmlformats.org/officeDocument/2006/relationships/slide" Target="/ppt/slides/slide5.xml" Id="Rfcca735645624039" /><Relationship Type="http://schemas.openxmlformats.org/officeDocument/2006/relationships/slide" Target="/ppt/slides/slide6.xml" Id="Rbe67a7f8dbe74d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1253967a774b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9b58c7be94f61" /><Relationship Type="http://schemas.openxmlformats.org/officeDocument/2006/relationships/theme" Target="/ppt/slideMasters/theme/theme1.xml" Id="Rf8d1bd9ce13543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c9b58c7be94f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aaf03d2e746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29e99036c44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421acc95a4d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7fab95a0743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98f2b94b640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905550c914f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GJONE REGNSKAP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GJONE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GJONE REGNSKAP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GJONE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GJONE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GJONE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1 196 990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910 204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914 171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116 968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171 598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GJONE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Haslebakken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knut@gjoneregnskap.no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www.gjoneregnskap.no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995 709 333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GJONE REGNSKAP</a:t>
            </a:r>
          </a:p>
        </p:txBody>
      </p:sp>
    </p:spTree>
  </p:cSld>
  <p:clrMapOvr>
    <a:masterClrMapping xmlns:a="http://schemas.openxmlformats.org/drawingml/2006/main"/>
  </p:clrMapOvr>
</p:sld>
</file>