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f02e9e777b45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74ec41e46c4c53"/>
  </p:sldMasterIdLst>
  <p:sldIdLst>
    <p:sldId xmlns:r="http://schemas.openxmlformats.org/officeDocument/2006/relationships" id="256" r:id="Ra4c40327117d49b7"/>
    <p:sldId xmlns:r="http://schemas.openxmlformats.org/officeDocument/2006/relationships" id="257" r:id="Rf2164fd4e30f4677"/>
    <p:sldId xmlns:r="http://schemas.openxmlformats.org/officeDocument/2006/relationships" id="258" r:id="Rddf3389610a449fa"/>
    <p:sldId xmlns:r="http://schemas.openxmlformats.org/officeDocument/2006/relationships" id="259" r:id="R7d23d1d95ae24e4b"/>
    <p:sldId xmlns:r="http://schemas.openxmlformats.org/officeDocument/2006/relationships" id="260" r:id="R844004df96a94913"/>
    <p:sldId xmlns:r="http://schemas.openxmlformats.org/officeDocument/2006/relationships" id="261" r:id="R073ca6463bc84471"/>
    <p:sldId xmlns:r="http://schemas.openxmlformats.org/officeDocument/2006/relationships" id="262" r:id="Rc93feb28493449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74ec41e46c4c53" /><Relationship Type="http://schemas.openxmlformats.org/officeDocument/2006/relationships/slide" Target="/ppt/slides/slide1.xml" Id="Ra4c40327117d49b7" /><Relationship Type="http://schemas.openxmlformats.org/officeDocument/2006/relationships/slide" Target="/ppt/slides/slide2.xml" Id="Rf2164fd4e30f4677" /><Relationship Type="http://schemas.openxmlformats.org/officeDocument/2006/relationships/slide" Target="/ppt/slides/slide3.xml" Id="Rddf3389610a449fa" /><Relationship Type="http://schemas.openxmlformats.org/officeDocument/2006/relationships/slide" Target="/ppt/slides/slide4.xml" Id="R7d23d1d95ae24e4b" /><Relationship Type="http://schemas.openxmlformats.org/officeDocument/2006/relationships/slide" Target="/ppt/slides/slide5.xml" Id="R844004df96a94913" /><Relationship Type="http://schemas.openxmlformats.org/officeDocument/2006/relationships/slide" Target="/ppt/slides/slide6.xml" Id="R073ca6463bc84471" /><Relationship Type="http://schemas.openxmlformats.org/officeDocument/2006/relationships/slide" Target="/ppt/slides/slide7.xml" Id="Rc93feb28493449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d84d7599cb41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4cd10427e4bff" /><Relationship Type="http://schemas.openxmlformats.org/officeDocument/2006/relationships/theme" Target="/ppt/slideMasters/theme/theme1.xml" Id="Rc0c2c0a97f2943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e4cd10427e4b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5447f042e40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d9ceecae544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63c196ee544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00357af9446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7758d3a5543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25070641f47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dad80834949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LOFOTEN RORBUER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LOFOTEN RORBUER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6 139 449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628 774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150 407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3 587 758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9 871 983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SKARHEIM TOR RAYMOND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Jektveien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07 18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post@lofoten-rorbuer.no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lofoten-rorbuer.no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995 697 254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