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627e7247e46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4e8c9ab794679"/>
  </p:sldMasterIdLst>
  <p:sldIdLst>
    <p:sldId xmlns:r="http://schemas.openxmlformats.org/officeDocument/2006/relationships" id="256" r:id="R54a0795bbbb44688"/>
    <p:sldId xmlns:r="http://schemas.openxmlformats.org/officeDocument/2006/relationships" id="257" r:id="Rfdfe9bd9af3b4279"/>
    <p:sldId xmlns:r="http://schemas.openxmlformats.org/officeDocument/2006/relationships" id="258" r:id="Rb2fe8ba554e44e33"/>
    <p:sldId xmlns:r="http://schemas.openxmlformats.org/officeDocument/2006/relationships" id="259" r:id="Ree9b41b116ac4403"/>
    <p:sldId xmlns:r="http://schemas.openxmlformats.org/officeDocument/2006/relationships" id="260" r:id="R3577d8be0dd94819"/>
    <p:sldId xmlns:r="http://schemas.openxmlformats.org/officeDocument/2006/relationships" id="261" r:id="R3c5ef746881f48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4e8c9ab794679" /><Relationship Type="http://schemas.openxmlformats.org/officeDocument/2006/relationships/slide" Target="/ppt/slides/slide1.xml" Id="R54a0795bbbb44688" /><Relationship Type="http://schemas.openxmlformats.org/officeDocument/2006/relationships/slide" Target="/ppt/slides/slide2.xml" Id="Rfdfe9bd9af3b4279" /><Relationship Type="http://schemas.openxmlformats.org/officeDocument/2006/relationships/slide" Target="/ppt/slides/slide3.xml" Id="Rb2fe8ba554e44e33" /><Relationship Type="http://schemas.openxmlformats.org/officeDocument/2006/relationships/slide" Target="/ppt/slides/slide4.xml" Id="Ree9b41b116ac4403" /><Relationship Type="http://schemas.openxmlformats.org/officeDocument/2006/relationships/slide" Target="/ppt/slides/slide5.xml" Id="R3577d8be0dd94819" /><Relationship Type="http://schemas.openxmlformats.org/officeDocument/2006/relationships/slide" Target="/ppt/slides/slide6.xml" Id="R3c5ef746881f48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de93e52a245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8f416ca7449c7" /><Relationship Type="http://schemas.openxmlformats.org/officeDocument/2006/relationships/theme" Target="/ppt/slideMasters/theme/theme1.xml" Id="R047270637d50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f8f416ca74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2ddfe727b41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ad31295d8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40602d838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70f416004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32614f15e44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22cd34e98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RORBUER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18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lofoten-rorbuer.no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995 697 254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RORBUER AS</a:t>
            </a:r>
          </a:p>
        </p:txBody>
      </p:sp>
    </p:spTree>
  </p:cSld>
  <p:clrMapOvr>
    <a:masterClrMapping xmlns:a="http://schemas.openxmlformats.org/drawingml/2006/main"/>
  </p:clrMapOvr>
</p:sld>
</file>