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cbfb1cf5cd45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0e3854740041d1"/>
  </p:sldMasterIdLst>
  <p:sldIdLst>
    <p:sldId xmlns:r="http://schemas.openxmlformats.org/officeDocument/2006/relationships" id="256" r:id="R7a191aa7ac3842e1"/>
    <p:sldId xmlns:r="http://schemas.openxmlformats.org/officeDocument/2006/relationships" id="257" r:id="R2867490081fd4fe7"/>
    <p:sldId xmlns:r="http://schemas.openxmlformats.org/officeDocument/2006/relationships" id="258" r:id="Rd0f244d149644d3f"/>
    <p:sldId xmlns:r="http://schemas.openxmlformats.org/officeDocument/2006/relationships" id="259" r:id="R572b56fba9724504"/>
    <p:sldId xmlns:r="http://schemas.openxmlformats.org/officeDocument/2006/relationships" id="260" r:id="R01aa95be74b947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e3854740041d1" /><Relationship Type="http://schemas.openxmlformats.org/officeDocument/2006/relationships/slide" Target="/ppt/slides/slide1.xml" Id="R7a191aa7ac3842e1" /><Relationship Type="http://schemas.openxmlformats.org/officeDocument/2006/relationships/slide" Target="/ppt/slides/slide2.xml" Id="R2867490081fd4fe7" /><Relationship Type="http://schemas.openxmlformats.org/officeDocument/2006/relationships/slide" Target="/ppt/slides/slide3.xml" Id="Rd0f244d149644d3f" /><Relationship Type="http://schemas.openxmlformats.org/officeDocument/2006/relationships/slide" Target="/ppt/slides/slide4.xml" Id="R572b56fba9724504" /><Relationship Type="http://schemas.openxmlformats.org/officeDocument/2006/relationships/slide" Target="/ppt/slides/slide5.xml" Id="R01aa95be74b947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eaa4fb03140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684900fb84dfe" /><Relationship Type="http://schemas.openxmlformats.org/officeDocument/2006/relationships/theme" Target="/ppt/slideMasters/theme/theme1.xml" Id="R85dc3b72ff1940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2684900fb84d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4a06d91cc42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44ce3f20f4f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ef0fe950345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b2dfffe5444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b87b42abc41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