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e2d76f63634b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4f84f6f2634618"/>
  </p:sldMasterIdLst>
  <p:sldIdLst>
    <p:sldId xmlns:r="http://schemas.openxmlformats.org/officeDocument/2006/relationships" id="256" r:id="R032c3ba2c88147d9"/>
    <p:sldId xmlns:r="http://schemas.openxmlformats.org/officeDocument/2006/relationships" id="257" r:id="R3c9c5b6c11794cf9"/>
    <p:sldId xmlns:r="http://schemas.openxmlformats.org/officeDocument/2006/relationships" id="258" r:id="R53dc3e008aef410b"/>
    <p:sldId xmlns:r="http://schemas.openxmlformats.org/officeDocument/2006/relationships" id="259" r:id="R70e59eec263d41b2"/>
    <p:sldId xmlns:r="http://schemas.openxmlformats.org/officeDocument/2006/relationships" id="260" r:id="R9a79167e6b3945d4"/>
    <p:sldId xmlns:r="http://schemas.openxmlformats.org/officeDocument/2006/relationships" id="261" r:id="Rcdbba2bcdfe24d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4f84f6f2634618" /><Relationship Type="http://schemas.openxmlformats.org/officeDocument/2006/relationships/slide" Target="/ppt/slides/slide1.xml" Id="R032c3ba2c88147d9" /><Relationship Type="http://schemas.openxmlformats.org/officeDocument/2006/relationships/slide" Target="/ppt/slides/slide2.xml" Id="R3c9c5b6c11794cf9" /><Relationship Type="http://schemas.openxmlformats.org/officeDocument/2006/relationships/slide" Target="/ppt/slides/slide3.xml" Id="R53dc3e008aef410b" /><Relationship Type="http://schemas.openxmlformats.org/officeDocument/2006/relationships/slide" Target="/ppt/slides/slide4.xml" Id="R70e59eec263d41b2" /><Relationship Type="http://schemas.openxmlformats.org/officeDocument/2006/relationships/slide" Target="/ppt/slides/slide5.xml" Id="R9a79167e6b3945d4" /><Relationship Type="http://schemas.openxmlformats.org/officeDocument/2006/relationships/slide" Target="/ppt/slides/slide6.xml" Id="Rcdbba2bcdfe24d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ee3a6640043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d004377d240de" /><Relationship Type="http://schemas.openxmlformats.org/officeDocument/2006/relationships/theme" Target="/ppt/slideMasters/theme/theme1.xml" Id="R2472bf3f98f144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cd004377d240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3b110d21b4c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0a4bf6077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6471c7bb746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4829cb1f6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c8c981967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03a1b6b7049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NORGE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995 692 570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INDEKS</a:t>
            </a:r>
          </a:p>
        </p:txBody>
      </p:sp>
    </p:spTree>
  </p:cSld>
  <p:clrMapOvr>
    <a:masterClrMapping xmlns:a="http://schemas.openxmlformats.org/drawingml/2006/main"/>
  </p:clrMapOvr>
</p:sld>
</file>