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9c8feb4c4e4a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02ef781d8a42f4"/>
  </p:sldMasterIdLst>
  <p:sldIdLst>
    <p:sldId xmlns:r="http://schemas.openxmlformats.org/officeDocument/2006/relationships" id="256" r:id="R13f398ebbeb24cd1"/>
    <p:sldId xmlns:r="http://schemas.openxmlformats.org/officeDocument/2006/relationships" id="257" r:id="R8318344cde0c480e"/>
    <p:sldId xmlns:r="http://schemas.openxmlformats.org/officeDocument/2006/relationships" id="258" r:id="R7e8959e8d81d45d7"/>
    <p:sldId xmlns:r="http://schemas.openxmlformats.org/officeDocument/2006/relationships" id="259" r:id="Rc0aee3b71bcf4407"/>
    <p:sldId xmlns:r="http://schemas.openxmlformats.org/officeDocument/2006/relationships" id="260" r:id="R3b573112997b483d"/>
    <p:sldId xmlns:r="http://schemas.openxmlformats.org/officeDocument/2006/relationships" id="261" r:id="R7dcc3e1634274332"/>
    <p:sldId xmlns:r="http://schemas.openxmlformats.org/officeDocument/2006/relationships" id="262" r:id="R632907be0e1149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2ef781d8a42f4" /><Relationship Type="http://schemas.openxmlformats.org/officeDocument/2006/relationships/slide" Target="/ppt/slides/slide1.xml" Id="R13f398ebbeb24cd1" /><Relationship Type="http://schemas.openxmlformats.org/officeDocument/2006/relationships/slide" Target="/ppt/slides/slide2.xml" Id="R8318344cde0c480e" /><Relationship Type="http://schemas.openxmlformats.org/officeDocument/2006/relationships/slide" Target="/ppt/slides/slide3.xml" Id="R7e8959e8d81d45d7" /><Relationship Type="http://schemas.openxmlformats.org/officeDocument/2006/relationships/slide" Target="/ppt/slides/slide4.xml" Id="Rc0aee3b71bcf4407" /><Relationship Type="http://schemas.openxmlformats.org/officeDocument/2006/relationships/slide" Target="/ppt/slides/slide5.xml" Id="R3b573112997b483d" /><Relationship Type="http://schemas.openxmlformats.org/officeDocument/2006/relationships/slide" Target="/ppt/slides/slide6.xml" Id="R7dcc3e1634274332" /><Relationship Type="http://schemas.openxmlformats.org/officeDocument/2006/relationships/slide" Target="/ppt/slides/slide7.xml" Id="R632907be0e1149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98631e85954d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428dc699b4d1f" /><Relationship Type="http://schemas.openxmlformats.org/officeDocument/2006/relationships/theme" Target="/ppt/slideMasters/theme/theme1.xml" Id="Rb2ad3cce2f8d4d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c428dc699b4d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4ad074bbf42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d9b22037843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d6995354b41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fe491e495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dc44322e94c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d5a612c4743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4e8db715645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QUAN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QUAN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5 885 618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49 533 383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MELFALD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Melfald, Langoddveien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995 690 853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QUAN AS</a:t>
            </a:r>
          </a:p>
        </p:txBody>
      </p:sp>
    </p:spTree>
  </p:cSld>
  <p:clrMapOvr>
    <a:masterClrMapping xmlns:a="http://schemas.openxmlformats.org/drawingml/2006/main"/>
  </p:clrMapOvr>
</p:sld>
</file>