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15b188ba6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af79e66744c9f"/>
  </p:sldMasterIdLst>
  <p:sldIdLst>
    <p:sldId xmlns:r="http://schemas.openxmlformats.org/officeDocument/2006/relationships" id="256" r:id="R87378d84e4004fe3"/>
    <p:sldId xmlns:r="http://schemas.openxmlformats.org/officeDocument/2006/relationships" id="257" r:id="Rfa0208bed1274114"/>
    <p:sldId xmlns:r="http://schemas.openxmlformats.org/officeDocument/2006/relationships" id="258" r:id="Rd59d229879ed42fe"/>
    <p:sldId xmlns:r="http://schemas.openxmlformats.org/officeDocument/2006/relationships" id="259" r:id="Rd857474910034ae9"/>
    <p:sldId xmlns:r="http://schemas.openxmlformats.org/officeDocument/2006/relationships" id="260" r:id="R44ae2805726e45f1"/>
    <p:sldId xmlns:r="http://schemas.openxmlformats.org/officeDocument/2006/relationships" id="261" r:id="R472bf41a6bc7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af79e66744c9f" /><Relationship Type="http://schemas.openxmlformats.org/officeDocument/2006/relationships/slide" Target="/ppt/slides/slide1.xml" Id="R87378d84e4004fe3" /><Relationship Type="http://schemas.openxmlformats.org/officeDocument/2006/relationships/slide" Target="/ppt/slides/slide2.xml" Id="Rfa0208bed1274114" /><Relationship Type="http://schemas.openxmlformats.org/officeDocument/2006/relationships/slide" Target="/ppt/slides/slide3.xml" Id="Rd59d229879ed42fe" /><Relationship Type="http://schemas.openxmlformats.org/officeDocument/2006/relationships/slide" Target="/ppt/slides/slide4.xml" Id="Rd857474910034ae9" /><Relationship Type="http://schemas.openxmlformats.org/officeDocument/2006/relationships/slide" Target="/ppt/slides/slide5.xml" Id="R44ae2805726e45f1" /><Relationship Type="http://schemas.openxmlformats.org/officeDocument/2006/relationships/slide" Target="/ppt/slides/slide6.xml" Id="R472bf41a6bc7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24339b16b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72376822249e3" /><Relationship Type="http://schemas.openxmlformats.org/officeDocument/2006/relationships/theme" Target="/ppt/slideMasters/theme/theme1.xml" Id="R51cc6fe7398e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723768222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081a35d84b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e8c2a362b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cd37aa608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357991470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af86ff100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66981f171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Melfald, Langoddveien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995 690 853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QUAN AS</a:t>
            </a:r>
          </a:p>
        </p:txBody>
      </p:sp>
    </p:spTree>
  </p:cSld>
  <p:clrMapOvr>
    <a:masterClrMapping xmlns:a="http://schemas.openxmlformats.org/drawingml/2006/main"/>
  </p:clrMapOvr>
</p:sld>
</file>