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7ef0386e4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2515f2c5c4e7f"/>
  </p:sldMasterIdLst>
  <p:sldIdLst>
    <p:sldId xmlns:r="http://schemas.openxmlformats.org/officeDocument/2006/relationships" id="256" r:id="R0be5e778abc544ab"/>
    <p:sldId xmlns:r="http://schemas.openxmlformats.org/officeDocument/2006/relationships" id="257" r:id="R7e68acccffb6442a"/>
    <p:sldId xmlns:r="http://schemas.openxmlformats.org/officeDocument/2006/relationships" id="258" r:id="R7576d9a363434711"/>
    <p:sldId xmlns:r="http://schemas.openxmlformats.org/officeDocument/2006/relationships" id="259" r:id="Rbacce53c214144d7"/>
    <p:sldId xmlns:r="http://schemas.openxmlformats.org/officeDocument/2006/relationships" id="260" r:id="R26de0cd690b54656"/>
    <p:sldId xmlns:r="http://schemas.openxmlformats.org/officeDocument/2006/relationships" id="261" r:id="R4ae0599d0d974e35"/>
    <p:sldId xmlns:r="http://schemas.openxmlformats.org/officeDocument/2006/relationships" id="262" r:id="R1614a85ca51a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2515f2c5c4e7f" /><Relationship Type="http://schemas.openxmlformats.org/officeDocument/2006/relationships/slide" Target="/ppt/slides/slide1.xml" Id="R0be5e778abc544ab" /><Relationship Type="http://schemas.openxmlformats.org/officeDocument/2006/relationships/slide" Target="/ppt/slides/slide2.xml" Id="R7e68acccffb6442a" /><Relationship Type="http://schemas.openxmlformats.org/officeDocument/2006/relationships/slide" Target="/ppt/slides/slide3.xml" Id="R7576d9a363434711" /><Relationship Type="http://schemas.openxmlformats.org/officeDocument/2006/relationships/slide" Target="/ppt/slides/slide4.xml" Id="Rbacce53c214144d7" /><Relationship Type="http://schemas.openxmlformats.org/officeDocument/2006/relationships/slide" Target="/ppt/slides/slide5.xml" Id="R26de0cd690b54656" /><Relationship Type="http://schemas.openxmlformats.org/officeDocument/2006/relationships/slide" Target="/ppt/slides/slide6.xml" Id="R4ae0599d0d974e35" /><Relationship Type="http://schemas.openxmlformats.org/officeDocument/2006/relationships/slide" Target="/ppt/slides/slide7.xml" Id="R1614a85ca51a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c81bf644f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db2e9d92430b" /><Relationship Type="http://schemas.openxmlformats.org/officeDocument/2006/relationships/theme" Target="/ppt/slideMasters/theme/theme1.xml" Id="R2f0223a01993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a3db2e9d92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8ee75d0d24e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2f64f4a9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1518d4bf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b6163174f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d9d6926d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5cbe934d6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bac0c875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