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360f62ac1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f2c0d6fc04482"/>
  </p:sldMasterIdLst>
  <p:sldIdLst>
    <p:sldId xmlns:r="http://schemas.openxmlformats.org/officeDocument/2006/relationships" id="256" r:id="R575e0516748b4202"/>
    <p:sldId xmlns:r="http://schemas.openxmlformats.org/officeDocument/2006/relationships" id="257" r:id="Rdb9a3a2a01eb4801"/>
    <p:sldId xmlns:r="http://schemas.openxmlformats.org/officeDocument/2006/relationships" id="258" r:id="R65ad25aa00864fc2"/>
    <p:sldId xmlns:r="http://schemas.openxmlformats.org/officeDocument/2006/relationships" id="259" r:id="Ra1c670ccc8ce4bb0"/>
    <p:sldId xmlns:r="http://schemas.openxmlformats.org/officeDocument/2006/relationships" id="260" r:id="Rf4c68fd01a174bbe"/>
    <p:sldId xmlns:r="http://schemas.openxmlformats.org/officeDocument/2006/relationships" id="261" r:id="Rae0dc9757a12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f2c0d6fc04482" /><Relationship Type="http://schemas.openxmlformats.org/officeDocument/2006/relationships/slide" Target="/ppt/slides/slide1.xml" Id="R575e0516748b4202" /><Relationship Type="http://schemas.openxmlformats.org/officeDocument/2006/relationships/slide" Target="/ppt/slides/slide2.xml" Id="Rdb9a3a2a01eb4801" /><Relationship Type="http://schemas.openxmlformats.org/officeDocument/2006/relationships/slide" Target="/ppt/slides/slide3.xml" Id="R65ad25aa00864fc2" /><Relationship Type="http://schemas.openxmlformats.org/officeDocument/2006/relationships/slide" Target="/ppt/slides/slide4.xml" Id="Ra1c670ccc8ce4bb0" /><Relationship Type="http://schemas.openxmlformats.org/officeDocument/2006/relationships/slide" Target="/ppt/slides/slide5.xml" Id="Rf4c68fd01a174bbe" /><Relationship Type="http://schemas.openxmlformats.org/officeDocument/2006/relationships/slide" Target="/ppt/slides/slide6.xml" Id="Rae0dc9757a12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d6b0d5710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4a59c1c245cd" /><Relationship Type="http://schemas.openxmlformats.org/officeDocument/2006/relationships/theme" Target="/ppt/slideMasters/theme/theme1.xml" Id="R16c1e0b762e9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94a59c1c2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edf8be91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cad7860b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5f4dba13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bf8a27688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00165be2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5856d35f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