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b04720331f4d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83893acfb849a4"/>
  </p:sldMasterIdLst>
  <p:sldIdLst>
    <p:sldId xmlns:r="http://schemas.openxmlformats.org/officeDocument/2006/relationships" id="256" r:id="R75dce15da55840fc"/>
    <p:sldId xmlns:r="http://schemas.openxmlformats.org/officeDocument/2006/relationships" id="257" r:id="Raf88754de60149d7"/>
    <p:sldId xmlns:r="http://schemas.openxmlformats.org/officeDocument/2006/relationships" id="258" r:id="R701f2eb1562948ea"/>
    <p:sldId xmlns:r="http://schemas.openxmlformats.org/officeDocument/2006/relationships" id="259" r:id="R4801c593ede24e66"/>
    <p:sldId xmlns:r="http://schemas.openxmlformats.org/officeDocument/2006/relationships" id="260" r:id="R2ac46bf4a8c64b1a"/>
    <p:sldId xmlns:r="http://schemas.openxmlformats.org/officeDocument/2006/relationships" id="261" r:id="R631d4b6c42044533"/>
    <p:sldId xmlns:r="http://schemas.openxmlformats.org/officeDocument/2006/relationships" id="262" r:id="R489e1760887f45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83893acfb849a4" /><Relationship Type="http://schemas.openxmlformats.org/officeDocument/2006/relationships/slide" Target="/ppt/slides/slide1.xml" Id="R75dce15da55840fc" /><Relationship Type="http://schemas.openxmlformats.org/officeDocument/2006/relationships/slide" Target="/ppt/slides/slide2.xml" Id="Raf88754de60149d7" /><Relationship Type="http://schemas.openxmlformats.org/officeDocument/2006/relationships/slide" Target="/ppt/slides/slide3.xml" Id="R701f2eb1562948ea" /><Relationship Type="http://schemas.openxmlformats.org/officeDocument/2006/relationships/slide" Target="/ppt/slides/slide4.xml" Id="R4801c593ede24e66" /><Relationship Type="http://schemas.openxmlformats.org/officeDocument/2006/relationships/slide" Target="/ppt/slides/slide5.xml" Id="R2ac46bf4a8c64b1a" /><Relationship Type="http://schemas.openxmlformats.org/officeDocument/2006/relationships/slide" Target="/ppt/slides/slide6.xml" Id="R631d4b6c42044533" /><Relationship Type="http://schemas.openxmlformats.org/officeDocument/2006/relationships/slide" Target="/ppt/slides/slide7.xml" Id="R489e1760887f45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7f3f7730845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c61d031ff4165" /><Relationship Type="http://schemas.openxmlformats.org/officeDocument/2006/relationships/theme" Target="/ppt/slideMasters/theme/theme1.xml" Id="R7b850d1ac45749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9c61d031ff41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7f8208a7f48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e3611ab1f4d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65059b2f846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5dd89fc8640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37955048240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62ea7c60443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3214d0ac048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BD HUSSERVICE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HUSSERVICE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BD HUSSERVICE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HUSSERVICE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HUSSERVICE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HUSSERVICE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831 917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257 692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364 275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HUSSERVICE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BLAZEJ JAN DZIEDZIC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KALINA FEITH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HUSSERVICE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Veumveien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1615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byggetjenester@gmail.com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995 676 567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HUSSERVICE AS</a:t>
            </a:r>
          </a:p>
        </p:txBody>
      </p:sp>
    </p:spTree>
  </p:cSld>
  <p:clrMapOvr>
    <a:masterClrMapping xmlns:a="http://schemas.openxmlformats.org/drawingml/2006/main"/>
  </p:clrMapOvr>
</p:sld>
</file>