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a70142af9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a78a6a40441c3"/>
  </p:sldMasterIdLst>
  <p:sldIdLst>
    <p:sldId xmlns:r="http://schemas.openxmlformats.org/officeDocument/2006/relationships" id="256" r:id="R0be2217483504250"/>
    <p:sldId xmlns:r="http://schemas.openxmlformats.org/officeDocument/2006/relationships" id="257" r:id="R15431c970d484bd4"/>
    <p:sldId xmlns:r="http://schemas.openxmlformats.org/officeDocument/2006/relationships" id="258" r:id="Rfd491a1c3c2b480f"/>
    <p:sldId xmlns:r="http://schemas.openxmlformats.org/officeDocument/2006/relationships" id="259" r:id="R5cd9e30189fa4acc"/>
    <p:sldId xmlns:r="http://schemas.openxmlformats.org/officeDocument/2006/relationships" id="260" r:id="R73fa3748b24841b6"/>
    <p:sldId xmlns:r="http://schemas.openxmlformats.org/officeDocument/2006/relationships" id="261" r:id="Rafef357fc96b4246"/>
    <p:sldId xmlns:r="http://schemas.openxmlformats.org/officeDocument/2006/relationships" id="262" r:id="R75981a3f18b8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a78a6a40441c3" /><Relationship Type="http://schemas.openxmlformats.org/officeDocument/2006/relationships/slide" Target="/ppt/slides/slide1.xml" Id="R0be2217483504250" /><Relationship Type="http://schemas.openxmlformats.org/officeDocument/2006/relationships/slide" Target="/ppt/slides/slide2.xml" Id="R15431c970d484bd4" /><Relationship Type="http://schemas.openxmlformats.org/officeDocument/2006/relationships/slide" Target="/ppt/slides/slide3.xml" Id="Rfd491a1c3c2b480f" /><Relationship Type="http://schemas.openxmlformats.org/officeDocument/2006/relationships/slide" Target="/ppt/slides/slide4.xml" Id="R5cd9e30189fa4acc" /><Relationship Type="http://schemas.openxmlformats.org/officeDocument/2006/relationships/slide" Target="/ppt/slides/slide5.xml" Id="R73fa3748b24841b6" /><Relationship Type="http://schemas.openxmlformats.org/officeDocument/2006/relationships/slide" Target="/ppt/slides/slide6.xml" Id="Rafef357fc96b4246" /><Relationship Type="http://schemas.openxmlformats.org/officeDocument/2006/relationships/slide" Target="/ppt/slides/slide7.xml" Id="R75981a3f18b8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40a5b7fda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8e025772415f" /><Relationship Type="http://schemas.openxmlformats.org/officeDocument/2006/relationships/theme" Target="/ppt/slideMasters/theme/theme1.xml" Id="R717981548c39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58e025772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e0dfd81e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8ffc145e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9c3194e8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c5e6cc42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6a175283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90ba6b982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07facf7fe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9 801 977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111 643 164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112 072 863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APS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LINDEBURGA APS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MINIMANGO APS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995 671 581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