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fa32fec97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8e35207ed4771"/>
  </p:sldMasterIdLst>
  <p:sldIdLst>
    <p:sldId xmlns:r="http://schemas.openxmlformats.org/officeDocument/2006/relationships" id="256" r:id="Ra6c207e217e54ce7"/>
    <p:sldId xmlns:r="http://schemas.openxmlformats.org/officeDocument/2006/relationships" id="257" r:id="R07205db811104840"/>
    <p:sldId xmlns:r="http://schemas.openxmlformats.org/officeDocument/2006/relationships" id="258" r:id="R1c0ff8295e0c4c6b"/>
    <p:sldId xmlns:r="http://schemas.openxmlformats.org/officeDocument/2006/relationships" id="259" r:id="R3255cf07a9b4485c"/>
    <p:sldId xmlns:r="http://schemas.openxmlformats.org/officeDocument/2006/relationships" id="260" r:id="R087fc357147e4599"/>
    <p:sldId xmlns:r="http://schemas.openxmlformats.org/officeDocument/2006/relationships" id="261" r:id="R19391f93293c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8e35207ed4771" /><Relationship Type="http://schemas.openxmlformats.org/officeDocument/2006/relationships/slide" Target="/ppt/slides/slide1.xml" Id="Ra6c207e217e54ce7" /><Relationship Type="http://schemas.openxmlformats.org/officeDocument/2006/relationships/slide" Target="/ppt/slides/slide2.xml" Id="R07205db811104840" /><Relationship Type="http://schemas.openxmlformats.org/officeDocument/2006/relationships/slide" Target="/ppt/slides/slide3.xml" Id="R1c0ff8295e0c4c6b" /><Relationship Type="http://schemas.openxmlformats.org/officeDocument/2006/relationships/slide" Target="/ppt/slides/slide4.xml" Id="R3255cf07a9b4485c" /><Relationship Type="http://schemas.openxmlformats.org/officeDocument/2006/relationships/slide" Target="/ppt/slides/slide5.xml" Id="R087fc357147e4599" /><Relationship Type="http://schemas.openxmlformats.org/officeDocument/2006/relationships/slide" Target="/ppt/slides/slide6.xml" Id="R19391f93293c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ef6c47343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ba4bb8afc420a" /><Relationship Type="http://schemas.openxmlformats.org/officeDocument/2006/relationships/theme" Target="/ppt/slideMasters/theme/theme1.xml" Id="Rc688dc731759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ba4bb8afc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45654672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bc8950ec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405cb3a9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62d4ede7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79c04fd9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44d6717ea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995 671 581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