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a66c1e9bdf4a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9b19fd1cc14b68"/>
  </p:sldMasterIdLst>
  <p:sldIdLst>
    <p:sldId xmlns:r="http://schemas.openxmlformats.org/officeDocument/2006/relationships" id="256" r:id="Rba3828b6493a45e4"/>
    <p:sldId xmlns:r="http://schemas.openxmlformats.org/officeDocument/2006/relationships" id="257" r:id="R6fbe5a80ee774939"/>
    <p:sldId xmlns:r="http://schemas.openxmlformats.org/officeDocument/2006/relationships" id="258" r:id="R30a2213df2d047b4"/>
    <p:sldId xmlns:r="http://schemas.openxmlformats.org/officeDocument/2006/relationships" id="259" r:id="R11eb912990f546ee"/>
    <p:sldId xmlns:r="http://schemas.openxmlformats.org/officeDocument/2006/relationships" id="260" r:id="R1823273f1e9d4b51"/>
    <p:sldId xmlns:r="http://schemas.openxmlformats.org/officeDocument/2006/relationships" id="261" r:id="R538c986f331b4861"/>
    <p:sldId xmlns:r="http://schemas.openxmlformats.org/officeDocument/2006/relationships" id="262" r:id="R4fb7d9aabbf749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b19fd1cc14b68" /><Relationship Type="http://schemas.openxmlformats.org/officeDocument/2006/relationships/slide" Target="/ppt/slides/slide1.xml" Id="Rba3828b6493a45e4" /><Relationship Type="http://schemas.openxmlformats.org/officeDocument/2006/relationships/slide" Target="/ppt/slides/slide2.xml" Id="R6fbe5a80ee774939" /><Relationship Type="http://schemas.openxmlformats.org/officeDocument/2006/relationships/slide" Target="/ppt/slides/slide3.xml" Id="R30a2213df2d047b4" /><Relationship Type="http://schemas.openxmlformats.org/officeDocument/2006/relationships/slide" Target="/ppt/slides/slide4.xml" Id="R11eb912990f546ee" /><Relationship Type="http://schemas.openxmlformats.org/officeDocument/2006/relationships/slide" Target="/ppt/slides/slide5.xml" Id="R1823273f1e9d4b51" /><Relationship Type="http://schemas.openxmlformats.org/officeDocument/2006/relationships/slide" Target="/ppt/slides/slide6.xml" Id="R538c986f331b4861" /><Relationship Type="http://schemas.openxmlformats.org/officeDocument/2006/relationships/slide" Target="/ppt/slides/slide7.xml" Id="R4fb7d9aabbf749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99037e39a40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960005ada4db7" /><Relationship Type="http://schemas.openxmlformats.org/officeDocument/2006/relationships/theme" Target="/ppt/slideMasters/theme/theme1.xml" Id="R361dfe1ee1ff46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8960005ada4d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f28d4cf7348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a79c362764e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b5d3cad3b4c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3159e1a194f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26feab4b74d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bb3e51cf64c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2fa359d8c42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CGL HOLDING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II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322 774 176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337 323 598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354 943 840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APS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995 652 293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