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6e12747e4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b524eb864447c"/>
  </p:sldMasterIdLst>
  <p:sldIdLst>
    <p:sldId xmlns:r="http://schemas.openxmlformats.org/officeDocument/2006/relationships" id="256" r:id="R5ef7de28344a4d7d"/>
    <p:sldId xmlns:r="http://schemas.openxmlformats.org/officeDocument/2006/relationships" id="257" r:id="Reebd167d39d34311"/>
    <p:sldId xmlns:r="http://schemas.openxmlformats.org/officeDocument/2006/relationships" id="258" r:id="R0dbbcd45bf184ac9"/>
    <p:sldId xmlns:r="http://schemas.openxmlformats.org/officeDocument/2006/relationships" id="259" r:id="R3de632d7b5c34078"/>
    <p:sldId xmlns:r="http://schemas.openxmlformats.org/officeDocument/2006/relationships" id="260" r:id="R43990c41d2b1482f"/>
    <p:sldId xmlns:r="http://schemas.openxmlformats.org/officeDocument/2006/relationships" id="261" r:id="Rce1a299af52e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b524eb864447c" /><Relationship Type="http://schemas.openxmlformats.org/officeDocument/2006/relationships/slide" Target="/ppt/slides/slide1.xml" Id="R5ef7de28344a4d7d" /><Relationship Type="http://schemas.openxmlformats.org/officeDocument/2006/relationships/slide" Target="/ppt/slides/slide2.xml" Id="Reebd167d39d34311" /><Relationship Type="http://schemas.openxmlformats.org/officeDocument/2006/relationships/slide" Target="/ppt/slides/slide3.xml" Id="R0dbbcd45bf184ac9" /><Relationship Type="http://schemas.openxmlformats.org/officeDocument/2006/relationships/slide" Target="/ppt/slides/slide4.xml" Id="R3de632d7b5c34078" /><Relationship Type="http://schemas.openxmlformats.org/officeDocument/2006/relationships/slide" Target="/ppt/slides/slide5.xml" Id="R43990c41d2b1482f" /><Relationship Type="http://schemas.openxmlformats.org/officeDocument/2006/relationships/slide" Target="/ppt/slides/slide6.xml" Id="Rce1a299af52e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20c27f188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5a4911ef2438b" /><Relationship Type="http://schemas.openxmlformats.org/officeDocument/2006/relationships/theme" Target="/ppt/slideMasters/theme/theme1.xml" Id="Rac1cf6c39d4f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5a4911ef2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ff0fedb53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f6a8e6f46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dcf167de7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cc9926c845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a16ddc3a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245584898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