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63ed89671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46ae8a3194181"/>
  </p:sldMasterIdLst>
  <p:sldIdLst>
    <p:sldId xmlns:r="http://schemas.openxmlformats.org/officeDocument/2006/relationships" id="256" r:id="R0e4d624c20624796"/>
    <p:sldId xmlns:r="http://schemas.openxmlformats.org/officeDocument/2006/relationships" id="257" r:id="Ra6429a0ab3814c4f"/>
    <p:sldId xmlns:r="http://schemas.openxmlformats.org/officeDocument/2006/relationships" id="258" r:id="R52226cb24dad480c"/>
    <p:sldId xmlns:r="http://schemas.openxmlformats.org/officeDocument/2006/relationships" id="259" r:id="R1ded6b506d7c4c2b"/>
    <p:sldId xmlns:r="http://schemas.openxmlformats.org/officeDocument/2006/relationships" id="260" r:id="R5a9ef1e560a4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46ae8a3194181" /><Relationship Type="http://schemas.openxmlformats.org/officeDocument/2006/relationships/slide" Target="/ppt/slides/slide1.xml" Id="R0e4d624c20624796" /><Relationship Type="http://schemas.openxmlformats.org/officeDocument/2006/relationships/slide" Target="/ppt/slides/slide2.xml" Id="Ra6429a0ab3814c4f" /><Relationship Type="http://schemas.openxmlformats.org/officeDocument/2006/relationships/slide" Target="/ppt/slides/slide3.xml" Id="R52226cb24dad480c" /><Relationship Type="http://schemas.openxmlformats.org/officeDocument/2006/relationships/slide" Target="/ppt/slides/slide4.xml" Id="R1ded6b506d7c4c2b" /><Relationship Type="http://schemas.openxmlformats.org/officeDocument/2006/relationships/slide" Target="/ppt/slides/slide5.xml" Id="R5a9ef1e560a4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2768a8dc9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d7dfa54b4ea5" /><Relationship Type="http://schemas.openxmlformats.org/officeDocument/2006/relationships/theme" Target="/ppt/slideMasters/theme/theme1.xml" Id="R4cf6b49214ab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ed7dfa54b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ce86d631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5de5ed03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f6b439cb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b42e9c3be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0ae662b52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AFTENSTJERNEN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