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c73f6525b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6122d5edc4f72"/>
  </p:sldMasterIdLst>
  <p:sldIdLst>
    <p:sldId xmlns:r="http://schemas.openxmlformats.org/officeDocument/2006/relationships" id="256" r:id="R66f4a210e6c54588"/>
    <p:sldId xmlns:r="http://schemas.openxmlformats.org/officeDocument/2006/relationships" id="257" r:id="R1ec81e94e0f64ade"/>
    <p:sldId xmlns:r="http://schemas.openxmlformats.org/officeDocument/2006/relationships" id="258" r:id="Ra68efe6620e7479b"/>
    <p:sldId xmlns:r="http://schemas.openxmlformats.org/officeDocument/2006/relationships" id="259" r:id="Reda0383b5ca64cde"/>
    <p:sldId xmlns:r="http://schemas.openxmlformats.org/officeDocument/2006/relationships" id="260" r:id="R3c7df4ad90c849f1"/>
    <p:sldId xmlns:r="http://schemas.openxmlformats.org/officeDocument/2006/relationships" id="261" r:id="R878d79b80ae1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6122d5edc4f72" /><Relationship Type="http://schemas.openxmlformats.org/officeDocument/2006/relationships/slide" Target="/ppt/slides/slide1.xml" Id="R66f4a210e6c54588" /><Relationship Type="http://schemas.openxmlformats.org/officeDocument/2006/relationships/slide" Target="/ppt/slides/slide2.xml" Id="R1ec81e94e0f64ade" /><Relationship Type="http://schemas.openxmlformats.org/officeDocument/2006/relationships/slide" Target="/ppt/slides/slide3.xml" Id="Ra68efe6620e7479b" /><Relationship Type="http://schemas.openxmlformats.org/officeDocument/2006/relationships/slide" Target="/ppt/slides/slide4.xml" Id="Reda0383b5ca64cde" /><Relationship Type="http://schemas.openxmlformats.org/officeDocument/2006/relationships/slide" Target="/ppt/slides/slide5.xml" Id="R3c7df4ad90c849f1" /><Relationship Type="http://schemas.openxmlformats.org/officeDocument/2006/relationships/slide" Target="/ppt/slides/slide6.xml" Id="R878d79b80ae1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d3da1ea2d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d54251ab94dfc" /><Relationship Type="http://schemas.openxmlformats.org/officeDocument/2006/relationships/theme" Target="/ppt/slideMasters/theme/theme1.xml" Id="R11b9796cf48d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d54251ab9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a7988dbdf47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ad69348a1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45ec2f172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a8990b8c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23c073d59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bc14048f148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AFTENSTJERNEN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Slagenveien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3112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995 647 834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AFTENSTJERNEN</a:t>
            </a:r>
          </a:p>
        </p:txBody>
      </p:sp>
    </p:spTree>
  </p:cSld>
  <p:clrMapOvr>
    <a:masterClrMapping xmlns:a="http://schemas.openxmlformats.org/drawingml/2006/main"/>
  </p:clrMapOvr>
</p:sld>
</file>