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c12a21bb9e49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54bdadd3cf4d7c"/>
  </p:sldMasterIdLst>
  <p:sldIdLst>
    <p:sldId xmlns:r="http://schemas.openxmlformats.org/officeDocument/2006/relationships" id="256" r:id="R8405920fd13441e6"/>
    <p:sldId xmlns:r="http://schemas.openxmlformats.org/officeDocument/2006/relationships" id="257" r:id="R48938ef26a5a4504"/>
    <p:sldId xmlns:r="http://schemas.openxmlformats.org/officeDocument/2006/relationships" id="258" r:id="R2387cd0b8172427d"/>
    <p:sldId xmlns:r="http://schemas.openxmlformats.org/officeDocument/2006/relationships" id="259" r:id="R4615a6286eb44f52"/>
    <p:sldId xmlns:r="http://schemas.openxmlformats.org/officeDocument/2006/relationships" id="260" r:id="R596673a65f874d44"/>
    <p:sldId xmlns:r="http://schemas.openxmlformats.org/officeDocument/2006/relationships" id="261" r:id="R7d5dcf2e777e4e00"/>
    <p:sldId xmlns:r="http://schemas.openxmlformats.org/officeDocument/2006/relationships" id="262" r:id="Rf2ce3f5c6d624c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4bdadd3cf4d7c" /><Relationship Type="http://schemas.openxmlformats.org/officeDocument/2006/relationships/slide" Target="/ppt/slides/slide1.xml" Id="R8405920fd13441e6" /><Relationship Type="http://schemas.openxmlformats.org/officeDocument/2006/relationships/slide" Target="/ppt/slides/slide2.xml" Id="R48938ef26a5a4504" /><Relationship Type="http://schemas.openxmlformats.org/officeDocument/2006/relationships/slide" Target="/ppt/slides/slide3.xml" Id="R2387cd0b8172427d" /><Relationship Type="http://schemas.openxmlformats.org/officeDocument/2006/relationships/slide" Target="/ppt/slides/slide4.xml" Id="R4615a6286eb44f52" /><Relationship Type="http://schemas.openxmlformats.org/officeDocument/2006/relationships/slide" Target="/ppt/slides/slide5.xml" Id="R596673a65f874d44" /><Relationship Type="http://schemas.openxmlformats.org/officeDocument/2006/relationships/slide" Target="/ppt/slides/slide6.xml" Id="R7d5dcf2e777e4e00" /><Relationship Type="http://schemas.openxmlformats.org/officeDocument/2006/relationships/slide" Target="/ppt/slides/slide7.xml" Id="Rf2ce3f5c6d624c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6867e6557f4a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71856fdd84fad" /><Relationship Type="http://schemas.openxmlformats.org/officeDocument/2006/relationships/theme" Target="/ppt/slideMasters/theme/theme1.xml" Id="Rb70e469932f74a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a71856fdd84f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6257c380945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0826fc26d4c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fe2575d9b43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6a49a88724c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bf93b31e448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b39d2022046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393b6b24d49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FINANCIER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FINANCIER AS ble etablert [år] og holder til i Klokkarvik.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5378 Klokkarvik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995 606 496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