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32a9001c1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88451c6b24e6b"/>
  </p:sldMasterIdLst>
  <p:sldIdLst>
    <p:sldId xmlns:r="http://schemas.openxmlformats.org/officeDocument/2006/relationships" id="256" r:id="Rc0287081fc7d4617"/>
    <p:sldId xmlns:r="http://schemas.openxmlformats.org/officeDocument/2006/relationships" id="257" r:id="R1fe425475e4b49c2"/>
    <p:sldId xmlns:r="http://schemas.openxmlformats.org/officeDocument/2006/relationships" id="258" r:id="Rb2be46034ea0470e"/>
    <p:sldId xmlns:r="http://schemas.openxmlformats.org/officeDocument/2006/relationships" id="259" r:id="R598e38d6128a4439"/>
    <p:sldId xmlns:r="http://schemas.openxmlformats.org/officeDocument/2006/relationships" id="260" r:id="R87d9f406a2ab4449"/>
    <p:sldId xmlns:r="http://schemas.openxmlformats.org/officeDocument/2006/relationships" id="261" r:id="R939ddd06137c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88451c6b24e6b" /><Relationship Type="http://schemas.openxmlformats.org/officeDocument/2006/relationships/slide" Target="/ppt/slides/slide1.xml" Id="Rc0287081fc7d4617" /><Relationship Type="http://schemas.openxmlformats.org/officeDocument/2006/relationships/slide" Target="/ppt/slides/slide2.xml" Id="R1fe425475e4b49c2" /><Relationship Type="http://schemas.openxmlformats.org/officeDocument/2006/relationships/slide" Target="/ppt/slides/slide3.xml" Id="Rb2be46034ea0470e" /><Relationship Type="http://schemas.openxmlformats.org/officeDocument/2006/relationships/slide" Target="/ppt/slides/slide4.xml" Id="R598e38d6128a4439" /><Relationship Type="http://schemas.openxmlformats.org/officeDocument/2006/relationships/slide" Target="/ppt/slides/slide5.xml" Id="R87d9f406a2ab4449" /><Relationship Type="http://schemas.openxmlformats.org/officeDocument/2006/relationships/slide" Target="/ppt/slides/slide6.xml" Id="R939ddd06137c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5a8423166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4a8f02ae4beb" /><Relationship Type="http://schemas.openxmlformats.org/officeDocument/2006/relationships/theme" Target="/ppt/slideMasters/theme/theme1.xml" Id="Rd10e2134ab94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54a8f02ae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a90c84dc64b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b1e2ba2a6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ac049933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054d4985748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6ed06f95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6ff2dd8b04b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