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eab8e25c4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1feace6774b2c"/>
  </p:sldMasterIdLst>
  <p:sldIdLst>
    <p:sldId xmlns:r="http://schemas.openxmlformats.org/officeDocument/2006/relationships" id="256" r:id="Rb0fa714e266c4c65"/>
    <p:sldId xmlns:r="http://schemas.openxmlformats.org/officeDocument/2006/relationships" id="257" r:id="R2ff751259d2e43b9"/>
    <p:sldId xmlns:r="http://schemas.openxmlformats.org/officeDocument/2006/relationships" id="258" r:id="Reaa1225ab46b4370"/>
    <p:sldId xmlns:r="http://schemas.openxmlformats.org/officeDocument/2006/relationships" id="259" r:id="R572bb2edb1a24759"/>
    <p:sldId xmlns:r="http://schemas.openxmlformats.org/officeDocument/2006/relationships" id="260" r:id="R8799cf0c72ee4141"/>
    <p:sldId xmlns:r="http://schemas.openxmlformats.org/officeDocument/2006/relationships" id="261" r:id="R5d111471d2344408"/>
    <p:sldId xmlns:r="http://schemas.openxmlformats.org/officeDocument/2006/relationships" id="262" r:id="Rd98e6876da62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1feace6774b2c" /><Relationship Type="http://schemas.openxmlformats.org/officeDocument/2006/relationships/slide" Target="/ppt/slides/slide1.xml" Id="Rb0fa714e266c4c65" /><Relationship Type="http://schemas.openxmlformats.org/officeDocument/2006/relationships/slide" Target="/ppt/slides/slide2.xml" Id="R2ff751259d2e43b9" /><Relationship Type="http://schemas.openxmlformats.org/officeDocument/2006/relationships/slide" Target="/ppt/slides/slide3.xml" Id="Reaa1225ab46b4370" /><Relationship Type="http://schemas.openxmlformats.org/officeDocument/2006/relationships/slide" Target="/ppt/slides/slide4.xml" Id="R572bb2edb1a24759" /><Relationship Type="http://schemas.openxmlformats.org/officeDocument/2006/relationships/slide" Target="/ppt/slides/slide5.xml" Id="R8799cf0c72ee4141" /><Relationship Type="http://schemas.openxmlformats.org/officeDocument/2006/relationships/slide" Target="/ppt/slides/slide6.xml" Id="R5d111471d2344408" /><Relationship Type="http://schemas.openxmlformats.org/officeDocument/2006/relationships/slide" Target="/ppt/slides/slide7.xml" Id="Rd98e6876da62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2ba363173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88f37fa3c4e79" /><Relationship Type="http://schemas.openxmlformats.org/officeDocument/2006/relationships/theme" Target="/ppt/slideMasters/theme/theme1.xml" Id="R9b08be2a54e443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88f37fa3c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0f4bdc1fc40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5ebcdd60b42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5a34b9b97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92b07264345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6d9f800c64d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5cba61138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32c24b51c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CONSULENTEN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1 859 221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SCHJØLBERG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CONSULENTEN AS</a:t>
            </a:r>
          </a:p>
        </p:txBody>
      </p:sp>
    </p:spTree>
  </p:cSld>
  <p:clrMapOvr>
    <a:masterClrMapping xmlns:a="http://schemas.openxmlformats.org/drawingml/2006/main"/>
  </p:clrMapOvr>
</p:sld>
</file>